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13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8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13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image" Target="../media/image36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8.png"/><Relationship Id="rId3" Type="http://schemas.openxmlformats.org/officeDocument/2006/relationships/image" Target="../media/image13.png"/><Relationship Id="rId7" Type="http://schemas.openxmlformats.org/officeDocument/2006/relationships/image" Target="../media/image98.png"/><Relationship Id="rId12" Type="http://schemas.openxmlformats.org/officeDocument/2006/relationships/image" Target="../media/image107.png"/><Relationship Id="rId2" Type="http://schemas.openxmlformats.org/officeDocument/2006/relationships/image" Target="../media/image36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5.png"/><Relationship Id="rId15" Type="http://schemas.openxmlformats.org/officeDocument/2006/relationships/image" Target="../media/image110.png"/><Relationship Id="rId10" Type="http://schemas.openxmlformats.org/officeDocument/2006/relationships/image" Target="../media/image90.png"/><Relationship Id="rId4" Type="http://schemas.openxmlformats.org/officeDocument/2006/relationships/image" Target="../media/image104.png"/><Relationship Id="rId9" Type="http://schemas.openxmlformats.org/officeDocument/2006/relationships/image" Target="../media/image103.png"/><Relationship Id="rId14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6.png"/><Relationship Id="rId18" Type="http://schemas.openxmlformats.org/officeDocument/2006/relationships/image" Target="../media/image108.png"/><Relationship Id="rId26" Type="http://schemas.openxmlformats.org/officeDocument/2006/relationships/image" Target="../media/image122.png"/><Relationship Id="rId3" Type="http://schemas.openxmlformats.org/officeDocument/2006/relationships/image" Target="../media/image13.png"/><Relationship Id="rId21" Type="http://schemas.openxmlformats.org/officeDocument/2006/relationships/image" Target="../media/image118.png"/><Relationship Id="rId7" Type="http://schemas.openxmlformats.org/officeDocument/2006/relationships/image" Target="../media/image88.png"/><Relationship Id="rId12" Type="http://schemas.openxmlformats.org/officeDocument/2006/relationships/image" Target="../media/image95.png"/><Relationship Id="rId17" Type="http://schemas.openxmlformats.org/officeDocument/2006/relationships/image" Target="../media/image107.png"/><Relationship Id="rId25" Type="http://schemas.openxmlformats.org/officeDocument/2006/relationships/image" Target="../media/image87.png"/><Relationship Id="rId2" Type="http://schemas.openxmlformats.org/officeDocument/2006/relationships/image" Target="../media/image36.png"/><Relationship Id="rId16" Type="http://schemas.openxmlformats.org/officeDocument/2006/relationships/image" Target="../media/image117.png"/><Relationship Id="rId20" Type="http://schemas.openxmlformats.org/officeDocument/2006/relationships/image" Target="../media/image109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92.png"/><Relationship Id="rId24" Type="http://schemas.openxmlformats.org/officeDocument/2006/relationships/image" Target="../media/image121.png"/><Relationship Id="rId5" Type="http://schemas.openxmlformats.org/officeDocument/2006/relationships/image" Target="../media/image113.png"/><Relationship Id="rId15" Type="http://schemas.openxmlformats.org/officeDocument/2006/relationships/image" Target="../media/image116.png"/><Relationship Id="rId23" Type="http://schemas.openxmlformats.org/officeDocument/2006/relationships/image" Target="../media/image120.png"/><Relationship Id="rId28" Type="http://schemas.openxmlformats.org/officeDocument/2006/relationships/image" Target="../media/image97.png"/><Relationship Id="rId10" Type="http://schemas.openxmlformats.org/officeDocument/2006/relationships/image" Target="../media/image91.png"/><Relationship Id="rId19" Type="http://schemas.openxmlformats.org/officeDocument/2006/relationships/image" Target="../media/image90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Relationship Id="rId14" Type="http://schemas.openxmlformats.org/officeDocument/2006/relationships/image" Target="../media/image100.png"/><Relationship Id="rId22" Type="http://schemas.openxmlformats.org/officeDocument/2006/relationships/image" Target="../media/image119.png"/><Relationship Id="rId27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3.png"/><Relationship Id="rId7" Type="http://schemas.openxmlformats.org/officeDocument/2006/relationships/image" Target="../media/image126.png"/><Relationship Id="rId12" Type="http://schemas.openxmlformats.org/officeDocument/2006/relationships/image" Target="../media/image120.png"/><Relationship Id="rId2" Type="http://schemas.openxmlformats.org/officeDocument/2006/relationships/image" Target="../media/image36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19.png"/><Relationship Id="rId5" Type="http://schemas.openxmlformats.org/officeDocument/2006/relationships/image" Target="../media/image125.png"/><Relationship Id="rId15" Type="http://schemas.openxmlformats.org/officeDocument/2006/relationships/image" Target="../media/image128.png"/><Relationship Id="rId10" Type="http://schemas.openxmlformats.org/officeDocument/2006/relationships/image" Target="../media/image118.png"/><Relationship Id="rId4" Type="http://schemas.openxmlformats.org/officeDocument/2006/relationships/image" Target="../media/image104.png"/><Relationship Id="rId9" Type="http://schemas.openxmlformats.org/officeDocument/2006/relationships/image" Target="../media/image111.png"/><Relationship Id="rId14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15.png"/><Relationship Id="rId3" Type="http://schemas.openxmlformats.org/officeDocument/2006/relationships/image" Target="../media/image13.png"/><Relationship Id="rId7" Type="http://schemas.openxmlformats.org/officeDocument/2006/relationships/image" Target="../media/image126.png"/><Relationship Id="rId12" Type="http://schemas.openxmlformats.org/officeDocument/2006/relationships/image" Target="../media/image1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8.png"/><Relationship Id="rId5" Type="http://schemas.openxmlformats.org/officeDocument/2006/relationships/image" Target="../media/image131.png"/><Relationship Id="rId15" Type="http://schemas.openxmlformats.org/officeDocument/2006/relationships/image" Target="../media/image134.png"/><Relationship Id="rId10" Type="http://schemas.openxmlformats.org/officeDocument/2006/relationships/image" Target="../media/image127.png"/><Relationship Id="rId4" Type="http://schemas.openxmlformats.org/officeDocument/2006/relationships/image" Target="../media/image130.png"/><Relationship Id="rId9" Type="http://schemas.openxmlformats.org/officeDocument/2006/relationships/image" Target="../media/image111.png"/><Relationship Id="rId14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6.png"/><Relationship Id="rId18" Type="http://schemas.openxmlformats.org/officeDocument/2006/relationships/image" Target="../media/image97.png"/><Relationship Id="rId3" Type="http://schemas.openxmlformats.org/officeDocument/2006/relationships/image" Target="../media/image36.png"/><Relationship Id="rId21" Type="http://schemas.openxmlformats.org/officeDocument/2006/relationships/image" Target="../media/image143.png"/><Relationship Id="rId7" Type="http://schemas.openxmlformats.org/officeDocument/2006/relationships/image" Target="../media/image138.png"/><Relationship Id="rId12" Type="http://schemas.openxmlformats.org/officeDocument/2006/relationships/image" Target="../media/image92.png"/><Relationship Id="rId17" Type="http://schemas.openxmlformats.org/officeDocument/2006/relationships/image" Target="../media/image141.png"/><Relationship Id="rId2" Type="http://schemas.openxmlformats.org/officeDocument/2006/relationships/image" Target="../media/image135.png"/><Relationship Id="rId16" Type="http://schemas.openxmlformats.org/officeDocument/2006/relationships/image" Target="../media/image140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91.png"/><Relationship Id="rId5" Type="http://schemas.openxmlformats.org/officeDocument/2006/relationships/image" Target="../media/image136.png"/><Relationship Id="rId15" Type="http://schemas.openxmlformats.org/officeDocument/2006/relationships/image" Target="../media/image116.png"/><Relationship Id="rId10" Type="http://schemas.openxmlformats.org/officeDocument/2006/relationships/image" Target="../media/image139.png"/><Relationship Id="rId19" Type="http://schemas.openxmlformats.org/officeDocument/2006/relationships/image" Target="../media/image134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Relationship Id="rId1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00.png"/><Relationship Id="rId18" Type="http://schemas.openxmlformats.org/officeDocument/2006/relationships/image" Target="../media/image143.png"/><Relationship Id="rId3" Type="http://schemas.openxmlformats.org/officeDocument/2006/relationships/image" Target="../media/image13.png"/><Relationship Id="rId21" Type="http://schemas.openxmlformats.org/officeDocument/2006/relationships/image" Target="../media/image151.png"/><Relationship Id="rId7" Type="http://schemas.openxmlformats.org/officeDocument/2006/relationships/image" Target="../media/image88.png"/><Relationship Id="rId12" Type="http://schemas.openxmlformats.org/officeDocument/2006/relationships/image" Target="../media/image96.png"/><Relationship Id="rId17" Type="http://schemas.openxmlformats.org/officeDocument/2006/relationships/image" Target="../media/image97.png"/><Relationship Id="rId2" Type="http://schemas.openxmlformats.org/officeDocument/2006/relationships/image" Target="../media/image36.png"/><Relationship Id="rId16" Type="http://schemas.openxmlformats.org/officeDocument/2006/relationships/image" Target="../media/image149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92.png"/><Relationship Id="rId5" Type="http://schemas.openxmlformats.org/officeDocument/2006/relationships/image" Target="../media/image145.png"/><Relationship Id="rId15" Type="http://schemas.openxmlformats.org/officeDocument/2006/relationships/image" Target="../media/image148.png"/><Relationship Id="rId10" Type="http://schemas.openxmlformats.org/officeDocument/2006/relationships/image" Target="../media/image91.png"/><Relationship Id="rId19" Type="http://schemas.openxmlformats.org/officeDocument/2006/relationships/image" Target="../media/image139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Relationship Id="rId14" Type="http://schemas.openxmlformats.org/officeDocument/2006/relationships/image" Target="../media/image1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00.png"/><Relationship Id="rId18" Type="http://schemas.openxmlformats.org/officeDocument/2006/relationships/image" Target="../media/image158.png"/><Relationship Id="rId3" Type="http://schemas.openxmlformats.org/officeDocument/2006/relationships/image" Target="../media/image13.png"/><Relationship Id="rId21" Type="http://schemas.openxmlformats.org/officeDocument/2006/relationships/image" Target="../media/image159.png"/><Relationship Id="rId7" Type="http://schemas.openxmlformats.org/officeDocument/2006/relationships/image" Target="../media/image88.png"/><Relationship Id="rId12" Type="http://schemas.openxmlformats.org/officeDocument/2006/relationships/image" Target="../media/image96.png"/><Relationship Id="rId17" Type="http://schemas.openxmlformats.org/officeDocument/2006/relationships/image" Target="../media/image97.png"/><Relationship Id="rId2" Type="http://schemas.openxmlformats.org/officeDocument/2006/relationships/image" Target="../media/image36.png"/><Relationship Id="rId16" Type="http://schemas.openxmlformats.org/officeDocument/2006/relationships/image" Target="../media/image157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92.png"/><Relationship Id="rId5" Type="http://schemas.openxmlformats.org/officeDocument/2006/relationships/image" Target="../media/image153.png"/><Relationship Id="rId15" Type="http://schemas.openxmlformats.org/officeDocument/2006/relationships/image" Target="../media/image156.png"/><Relationship Id="rId10" Type="http://schemas.openxmlformats.org/officeDocument/2006/relationships/image" Target="../media/image91.png"/><Relationship Id="rId19" Type="http://schemas.openxmlformats.org/officeDocument/2006/relationships/image" Target="../media/image151.png"/><Relationship Id="rId4" Type="http://schemas.openxmlformats.org/officeDocument/2006/relationships/image" Target="../media/image152.png"/><Relationship Id="rId9" Type="http://schemas.openxmlformats.org/officeDocument/2006/relationships/image" Target="../media/image155.png"/><Relationship Id="rId1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" Type="http://schemas.openxmlformats.org/officeDocument/2006/relationships/image" Target="../media/image13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5" Type="http://schemas.openxmlformats.org/officeDocument/2006/relationships/image" Target="../media/image181.png"/><Relationship Id="rId2" Type="http://schemas.openxmlformats.org/officeDocument/2006/relationships/image" Target="../media/image36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29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24" Type="http://schemas.openxmlformats.org/officeDocument/2006/relationships/image" Target="../media/image180.png"/><Relationship Id="rId32" Type="http://schemas.openxmlformats.org/officeDocument/2006/relationships/image" Target="../media/image188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23" Type="http://schemas.openxmlformats.org/officeDocument/2006/relationships/image" Target="../media/image179.png"/><Relationship Id="rId28" Type="http://schemas.openxmlformats.org/officeDocument/2006/relationships/image" Target="../media/image184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31" Type="http://schemas.openxmlformats.org/officeDocument/2006/relationships/image" Target="../media/image187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Relationship Id="rId30" Type="http://schemas.openxmlformats.org/officeDocument/2006/relationships/image" Target="../media/image1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3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13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image" Target="../media/image202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16.png"/><Relationship Id="rId4" Type="http://schemas.openxmlformats.org/officeDocument/2006/relationships/image" Target="../media/image2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28.png"/><Relationship Id="rId18" Type="http://schemas.openxmlformats.org/officeDocument/2006/relationships/image" Target="../media/image230.png"/><Relationship Id="rId26" Type="http://schemas.openxmlformats.org/officeDocument/2006/relationships/image" Target="../media/image233.png"/><Relationship Id="rId3" Type="http://schemas.openxmlformats.org/officeDocument/2006/relationships/image" Target="../media/image13.png"/><Relationship Id="rId21" Type="http://schemas.openxmlformats.org/officeDocument/2006/relationships/image" Target="../media/image213.png"/><Relationship Id="rId7" Type="http://schemas.openxmlformats.org/officeDocument/2006/relationships/image" Target="../media/image225.png"/><Relationship Id="rId12" Type="http://schemas.openxmlformats.org/officeDocument/2006/relationships/image" Target="../media/image207.png"/><Relationship Id="rId17" Type="http://schemas.openxmlformats.org/officeDocument/2006/relationships/image" Target="../media/image229.png"/><Relationship Id="rId25" Type="http://schemas.openxmlformats.org/officeDocument/2006/relationships/image" Target="../media/image232.png"/><Relationship Id="rId2" Type="http://schemas.openxmlformats.org/officeDocument/2006/relationships/image" Target="../media/image202.png"/><Relationship Id="rId16" Type="http://schemas.openxmlformats.org/officeDocument/2006/relationships/image" Target="../media/image210.png"/><Relationship Id="rId20" Type="http://schemas.openxmlformats.org/officeDocument/2006/relationships/image" Target="../media/image212.pn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06.png"/><Relationship Id="rId24" Type="http://schemas.openxmlformats.org/officeDocument/2006/relationships/image" Target="../media/image231.png"/><Relationship Id="rId5" Type="http://schemas.openxmlformats.org/officeDocument/2006/relationships/image" Target="../media/image223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35.png"/><Relationship Id="rId10" Type="http://schemas.openxmlformats.org/officeDocument/2006/relationships/image" Target="../media/image205.png"/><Relationship Id="rId19" Type="http://schemas.openxmlformats.org/officeDocument/2006/relationships/image" Target="../media/image211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5" Type="http://schemas.openxmlformats.org/officeDocument/2006/relationships/image" Target="../media/image240.png"/><Relationship Id="rId4" Type="http://schemas.openxmlformats.org/officeDocument/2006/relationships/image" Target="../media/image2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045" y="2308473"/>
            <a:ext cx="12302510" cy="47541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3944" y="7596675"/>
            <a:ext cx="4554432" cy="16001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3944" y="6167420"/>
            <a:ext cx="1097115" cy="357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18449" y="6275554"/>
            <a:ext cx="5420794" cy="98148"/>
            <a:chOff x="3818449" y="6275554"/>
            <a:chExt cx="5420794" cy="98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8449" y="6275554"/>
              <a:ext cx="5420794" cy="98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192" y="2285297"/>
            <a:ext cx="2087563" cy="76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037" y="4079066"/>
            <a:ext cx="17949641" cy="4295730"/>
            <a:chOff x="168037" y="4079066"/>
            <a:chExt cx="17949641" cy="42957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187889" y="4079066"/>
              <a:ext cx="1843106" cy="4252605"/>
              <a:chOff x="16187889" y="4079066"/>
              <a:chExt cx="1843106" cy="425260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87889" y="4079066"/>
                <a:ext cx="1843106" cy="425260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8037" y="4079066"/>
              <a:ext cx="16190698" cy="4295730"/>
              <a:chOff x="168037" y="4079066"/>
              <a:chExt cx="16190698" cy="429573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68037" y="4079066"/>
                <a:ext cx="15955990" cy="4295730"/>
                <a:chOff x="168037" y="4079066"/>
                <a:chExt cx="15955990" cy="429573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037" y="4079066"/>
                  <a:ext cx="15955990" cy="429573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3592" y="4104462"/>
                <a:ext cx="16035143" cy="4073400"/>
                <a:chOff x="323592" y="4104462"/>
                <a:chExt cx="16035143" cy="4073400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3449132" y="5286678"/>
                  <a:ext cx="2755467" cy="2755467"/>
                  <a:chOff x="3449132" y="5286678"/>
                  <a:chExt cx="2755467" cy="2755467"/>
                </a:xfrm>
              </p:grpSpPr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3449132" y="5286678"/>
                    <a:ext cx="2249242" cy="2249242"/>
                    <a:chOff x="3449132" y="5286678"/>
                    <a:chExt cx="2249242" cy="2249242"/>
                  </a:xfrm>
                </p:grpSpPr>
                <p:pic>
                  <p:nvPicPr>
                    <p:cNvPr id="20" name="Object 19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3449132" y="5286678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3550377" y="5387923"/>
                    <a:ext cx="2249242" cy="2249242"/>
                    <a:chOff x="3550377" y="5387923"/>
                    <a:chExt cx="2249242" cy="2249242"/>
                  </a:xfrm>
                </p:grpSpPr>
                <p:pic>
                  <p:nvPicPr>
                    <p:cNvPr id="23" name="Object 22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3550377" y="5387923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1" name="그룹 1011"/>
                  <p:cNvGrpSpPr/>
                  <p:nvPr/>
                </p:nvGrpSpPr>
                <p:grpSpPr>
                  <a:xfrm>
                    <a:off x="3651622" y="5489169"/>
                    <a:ext cx="2249242" cy="2249242"/>
                    <a:chOff x="3651622" y="5489169"/>
                    <a:chExt cx="2249242" cy="2249242"/>
                  </a:xfrm>
                </p:grpSpPr>
                <p:pic>
                  <p:nvPicPr>
                    <p:cNvPr id="26" name="Object 25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3651622" y="5489169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2" name="그룹 1012"/>
                  <p:cNvGrpSpPr/>
                  <p:nvPr/>
                </p:nvGrpSpPr>
                <p:grpSpPr>
                  <a:xfrm>
                    <a:off x="3752868" y="5590414"/>
                    <a:ext cx="2249242" cy="2249242"/>
                    <a:chOff x="3752868" y="5590414"/>
                    <a:chExt cx="2249242" cy="2249242"/>
                  </a:xfrm>
                </p:grpSpPr>
                <p:pic>
                  <p:nvPicPr>
                    <p:cNvPr id="29" name="Object 28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3752868" y="5590414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3" name="그룹 1013"/>
                  <p:cNvGrpSpPr/>
                  <p:nvPr/>
                </p:nvGrpSpPr>
                <p:grpSpPr>
                  <a:xfrm>
                    <a:off x="3854113" y="5691659"/>
                    <a:ext cx="2249242" cy="2249242"/>
                    <a:chOff x="3854113" y="5691659"/>
                    <a:chExt cx="2249242" cy="2249242"/>
                  </a:xfrm>
                </p:grpSpPr>
                <p:pic>
                  <p:nvPicPr>
                    <p:cNvPr id="32" name="Object 31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3854113" y="5691659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3955358" y="5792904"/>
                    <a:ext cx="2249242" cy="2249242"/>
                    <a:chOff x="3955358" y="5792904"/>
                    <a:chExt cx="2249242" cy="2249242"/>
                  </a:xfrm>
                </p:grpSpPr>
                <p:pic>
                  <p:nvPicPr>
                    <p:cNvPr id="35" name="Object 34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3955358" y="5792904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6652219" y="6411299"/>
                  <a:ext cx="1630847" cy="1630847"/>
                  <a:chOff x="6652219" y="6411299"/>
                  <a:chExt cx="1630847" cy="1630847"/>
                </a:xfrm>
              </p:grpSpPr>
              <p:grpSp>
                <p:nvGrpSpPr>
                  <p:cNvPr id="1016" name="그룹 1016"/>
                  <p:cNvGrpSpPr/>
                  <p:nvPr/>
                </p:nvGrpSpPr>
                <p:grpSpPr>
                  <a:xfrm>
                    <a:off x="6652219" y="6411299"/>
                    <a:ext cx="1124621" cy="1124621"/>
                    <a:chOff x="6652219" y="6411299"/>
                    <a:chExt cx="1124621" cy="1124621"/>
                  </a:xfrm>
                </p:grpSpPr>
                <p:pic>
                  <p:nvPicPr>
                    <p:cNvPr id="40" name="Object 39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6652219" y="6411299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6753464" y="6512544"/>
                    <a:ext cx="1124621" cy="1124621"/>
                    <a:chOff x="6753464" y="6512544"/>
                    <a:chExt cx="1124621" cy="1124621"/>
                  </a:xfrm>
                </p:grpSpPr>
                <p:pic>
                  <p:nvPicPr>
                    <p:cNvPr id="43" name="Object 42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6753464" y="6512544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6854709" y="6613789"/>
                    <a:ext cx="1124621" cy="1124621"/>
                    <a:chOff x="6854709" y="6613789"/>
                    <a:chExt cx="1124621" cy="1124621"/>
                  </a:xfrm>
                </p:grpSpPr>
                <p:pic>
                  <p:nvPicPr>
                    <p:cNvPr id="46" name="Object 45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6854709" y="6613789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9" name="그룹 1019"/>
                  <p:cNvGrpSpPr/>
                  <p:nvPr/>
                </p:nvGrpSpPr>
                <p:grpSpPr>
                  <a:xfrm>
                    <a:off x="6955955" y="6715035"/>
                    <a:ext cx="1124621" cy="1124621"/>
                    <a:chOff x="6955955" y="6715035"/>
                    <a:chExt cx="1124621" cy="1124621"/>
                  </a:xfrm>
                </p:grpSpPr>
                <p:pic>
                  <p:nvPicPr>
                    <p:cNvPr id="49" name="Object 48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6955955" y="6715035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7057200" y="6816280"/>
                    <a:ext cx="1124621" cy="1124621"/>
                    <a:chOff x="7057200" y="6816280"/>
                    <a:chExt cx="1124621" cy="1124621"/>
                  </a:xfrm>
                </p:grpSpPr>
                <p:pic>
                  <p:nvPicPr>
                    <p:cNvPr id="52" name="Object 51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7057200" y="6816280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7158445" y="6917525"/>
                    <a:ext cx="1124621" cy="1124621"/>
                    <a:chOff x="7158445" y="6917525"/>
                    <a:chExt cx="1124621" cy="1124621"/>
                  </a:xfrm>
                </p:grpSpPr>
                <p:pic>
                  <p:nvPicPr>
                    <p:cNvPr id="55" name="Object 54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7158445" y="6917525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8318220" y="5772467"/>
                  <a:ext cx="2269679" cy="2269679"/>
                  <a:chOff x="8318220" y="5772467"/>
                  <a:chExt cx="2269679" cy="2269679"/>
                </a:xfrm>
              </p:grpSpPr>
              <p:grpSp>
                <p:nvGrpSpPr>
                  <p:cNvPr id="1023" name="그룹 1023"/>
                  <p:cNvGrpSpPr/>
                  <p:nvPr/>
                </p:nvGrpSpPr>
                <p:grpSpPr>
                  <a:xfrm>
                    <a:off x="8318220" y="5772467"/>
                    <a:ext cx="751001" cy="751001"/>
                    <a:chOff x="8318220" y="5772467"/>
                    <a:chExt cx="751001" cy="751001"/>
                  </a:xfrm>
                </p:grpSpPr>
                <p:pic>
                  <p:nvPicPr>
                    <p:cNvPr id="60" name="Object 59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8318220" y="5772467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4" name="그룹 1024"/>
                  <p:cNvGrpSpPr/>
                  <p:nvPr/>
                </p:nvGrpSpPr>
                <p:grpSpPr>
                  <a:xfrm>
                    <a:off x="8419465" y="5873712"/>
                    <a:ext cx="751001" cy="751001"/>
                    <a:chOff x="8419465" y="5873712"/>
                    <a:chExt cx="751001" cy="751001"/>
                  </a:xfrm>
                </p:grpSpPr>
                <p:pic>
                  <p:nvPicPr>
                    <p:cNvPr id="63" name="Object 62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8419465" y="5873712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5" name="그룹 1025"/>
                  <p:cNvGrpSpPr/>
                  <p:nvPr/>
                </p:nvGrpSpPr>
                <p:grpSpPr>
                  <a:xfrm>
                    <a:off x="8520711" y="5974957"/>
                    <a:ext cx="751001" cy="751001"/>
                    <a:chOff x="8520711" y="5974957"/>
                    <a:chExt cx="751001" cy="751001"/>
                  </a:xfrm>
                </p:grpSpPr>
                <p:pic>
                  <p:nvPicPr>
                    <p:cNvPr id="66" name="Object 65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8520711" y="5974957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6" name="그룹 1026"/>
                  <p:cNvGrpSpPr/>
                  <p:nvPr/>
                </p:nvGrpSpPr>
                <p:grpSpPr>
                  <a:xfrm>
                    <a:off x="8621956" y="6076202"/>
                    <a:ext cx="751001" cy="751001"/>
                    <a:chOff x="8621956" y="6076202"/>
                    <a:chExt cx="751001" cy="751001"/>
                  </a:xfrm>
                </p:grpSpPr>
                <p:pic>
                  <p:nvPicPr>
                    <p:cNvPr id="69" name="Object 68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8621956" y="6076202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7" name="그룹 1027"/>
                  <p:cNvGrpSpPr/>
                  <p:nvPr/>
                </p:nvGrpSpPr>
                <p:grpSpPr>
                  <a:xfrm>
                    <a:off x="8723201" y="6177448"/>
                    <a:ext cx="751001" cy="751001"/>
                    <a:chOff x="8723201" y="6177448"/>
                    <a:chExt cx="751001" cy="751001"/>
                  </a:xfrm>
                </p:grpSpPr>
                <p:pic>
                  <p:nvPicPr>
                    <p:cNvPr id="72" name="Object 71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8723201" y="6177448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8" name="그룹 1028"/>
                  <p:cNvGrpSpPr/>
                  <p:nvPr/>
                </p:nvGrpSpPr>
                <p:grpSpPr>
                  <a:xfrm>
                    <a:off x="8824446" y="6278693"/>
                    <a:ext cx="751001" cy="751001"/>
                    <a:chOff x="8824446" y="6278693"/>
                    <a:chExt cx="751001" cy="751001"/>
                  </a:xfrm>
                </p:grpSpPr>
                <p:pic>
                  <p:nvPicPr>
                    <p:cNvPr id="75" name="Object 74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8824446" y="6278693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9" name="그룹 1029"/>
                  <p:cNvGrpSpPr/>
                  <p:nvPr/>
                </p:nvGrpSpPr>
                <p:grpSpPr>
                  <a:xfrm>
                    <a:off x="8925691" y="6379938"/>
                    <a:ext cx="751001" cy="751001"/>
                    <a:chOff x="8925691" y="6379938"/>
                    <a:chExt cx="751001" cy="751001"/>
                  </a:xfrm>
                </p:grpSpPr>
                <p:pic>
                  <p:nvPicPr>
                    <p:cNvPr id="78" name="Object 77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8925691" y="6379938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30" name="그룹 1030"/>
                  <p:cNvGrpSpPr/>
                  <p:nvPr/>
                </p:nvGrpSpPr>
                <p:grpSpPr>
                  <a:xfrm>
                    <a:off x="9026936" y="6481183"/>
                    <a:ext cx="751001" cy="751001"/>
                    <a:chOff x="9026936" y="6481183"/>
                    <a:chExt cx="751001" cy="751001"/>
                  </a:xfrm>
                </p:grpSpPr>
                <p:pic>
                  <p:nvPicPr>
                    <p:cNvPr id="81" name="Object 80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9026936" y="6481183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31" name="그룹 1031"/>
                  <p:cNvGrpSpPr/>
                  <p:nvPr/>
                </p:nvGrpSpPr>
                <p:grpSpPr>
                  <a:xfrm>
                    <a:off x="9128182" y="6582428"/>
                    <a:ext cx="1054737" cy="1054737"/>
                    <a:chOff x="9128182" y="6582428"/>
                    <a:chExt cx="1054737" cy="1054737"/>
                  </a:xfrm>
                </p:grpSpPr>
                <p:grpSp>
                  <p:nvGrpSpPr>
                    <p:cNvPr id="1032" name="그룹 1032"/>
                    <p:cNvGrpSpPr/>
                    <p:nvPr/>
                  </p:nvGrpSpPr>
                  <p:grpSpPr>
                    <a:xfrm>
                      <a:off x="9128182" y="6582428"/>
                      <a:ext cx="751001" cy="751001"/>
                      <a:chOff x="9128182" y="6582428"/>
                      <a:chExt cx="751001" cy="751001"/>
                    </a:xfrm>
                  </p:grpSpPr>
                  <p:pic>
                    <p:nvPicPr>
                      <p:cNvPr id="85" name="Object 84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128182" y="6582428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3" name="그룹 1033"/>
                    <p:cNvGrpSpPr/>
                    <p:nvPr/>
                  </p:nvGrpSpPr>
                  <p:grpSpPr>
                    <a:xfrm>
                      <a:off x="9229427" y="6683673"/>
                      <a:ext cx="751001" cy="751001"/>
                      <a:chOff x="9229427" y="6683673"/>
                      <a:chExt cx="751001" cy="751001"/>
                    </a:xfrm>
                  </p:grpSpPr>
                  <p:pic>
                    <p:nvPicPr>
                      <p:cNvPr id="88" name="Object 87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229427" y="6683673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4" name="그룹 1034"/>
                    <p:cNvGrpSpPr/>
                    <p:nvPr/>
                  </p:nvGrpSpPr>
                  <p:grpSpPr>
                    <a:xfrm>
                      <a:off x="9330672" y="6784919"/>
                      <a:ext cx="751001" cy="751001"/>
                      <a:chOff x="9330672" y="6784919"/>
                      <a:chExt cx="751001" cy="751001"/>
                    </a:xfrm>
                  </p:grpSpPr>
                  <p:pic>
                    <p:nvPicPr>
                      <p:cNvPr id="91" name="Object 90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330672" y="6784919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5" name="그룹 1035"/>
                    <p:cNvGrpSpPr/>
                    <p:nvPr/>
                  </p:nvGrpSpPr>
                  <p:grpSpPr>
                    <a:xfrm>
                      <a:off x="9431917" y="6886164"/>
                      <a:ext cx="751001" cy="751001"/>
                      <a:chOff x="9431917" y="6886164"/>
                      <a:chExt cx="751001" cy="751001"/>
                    </a:xfrm>
                  </p:grpSpPr>
                  <p:pic>
                    <p:nvPicPr>
                      <p:cNvPr id="94" name="Object 93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431917" y="6886164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036" name="그룹 1036"/>
                  <p:cNvGrpSpPr/>
                  <p:nvPr/>
                </p:nvGrpSpPr>
                <p:grpSpPr>
                  <a:xfrm>
                    <a:off x="9330672" y="6784919"/>
                    <a:ext cx="1054737" cy="1054737"/>
                    <a:chOff x="9330672" y="6784919"/>
                    <a:chExt cx="1054737" cy="1054737"/>
                  </a:xfrm>
                </p:grpSpPr>
                <p:grpSp>
                  <p:nvGrpSpPr>
                    <p:cNvPr id="1037" name="그룹 1037"/>
                    <p:cNvGrpSpPr/>
                    <p:nvPr/>
                  </p:nvGrpSpPr>
                  <p:grpSpPr>
                    <a:xfrm>
                      <a:off x="9330672" y="6784919"/>
                      <a:ext cx="751001" cy="751001"/>
                      <a:chOff x="9330672" y="6784919"/>
                      <a:chExt cx="751001" cy="751001"/>
                    </a:xfrm>
                  </p:grpSpPr>
                  <p:pic>
                    <p:nvPicPr>
                      <p:cNvPr id="99" name="Object 98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330672" y="6784919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8" name="그룹 1038"/>
                    <p:cNvGrpSpPr/>
                    <p:nvPr/>
                  </p:nvGrpSpPr>
                  <p:grpSpPr>
                    <a:xfrm>
                      <a:off x="9431917" y="6886164"/>
                      <a:ext cx="751001" cy="751001"/>
                      <a:chOff x="9431917" y="6886164"/>
                      <a:chExt cx="751001" cy="751001"/>
                    </a:xfrm>
                  </p:grpSpPr>
                  <p:pic>
                    <p:nvPicPr>
                      <p:cNvPr id="102" name="Object 101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431917" y="6886164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9" name="그룹 1039"/>
                    <p:cNvGrpSpPr/>
                    <p:nvPr/>
                  </p:nvGrpSpPr>
                  <p:grpSpPr>
                    <a:xfrm>
                      <a:off x="9533162" y="6987409"/>
                      <a:ext cx="751001" cy="751001"/>
                      <a:chOff x="9533162" y="6987409"/>
                      <a:chExt cx="751001" cy="751001"/>
                    </a:xfrm>
                  </p:grpSpPr>
                  <p:pic>
                    <p:nvPicPr>
                      <p:cNvPr id="105" name="Object 104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533162" y="6987409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40" name="그룹 1040"/>
                    <p:cNvGrpSpPr/>
                    <p:nvPr/>
                  </p:nvGrpSpPr>
                  <p:grpSpPr>
                    <a:xfrm>
                      <a:off x="9634407" y="7088654"/>
                      <a:ext cx="751001" cy="751001"/>
                      <a:chOff x="9634407" y="7088654"/>
                      <a:chExt cx="751001" cy="751001"/>
                    </a:xfrm>
                  </p:grpSpPr>
                  <p:pic>
                    <p:nvPicPr>
                      <p:cNvPr id="108" name="Object 107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634407" y="7088654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041" name="그룹 1041"/>
                  <p:cNvGrpSpPr/>
                  <p:nvPr/>
                </p:nvGrpSpPr>
                <p:grpSpPr>
                  <a:xfrm>
                    <a:off x="9533162" y="6987409"/>
                    <a:ext cx="1054737" cy="1054737"/>
                    <a:chOff x="9533162" y="6987409"/>
                    <a:chExt cx="1054737" cy="1054737"/>
                  </a:xfrm>
                </p:grpSpPr>
                <p:grpSp>
                  <p:nvGrpSpPr>
                    <p:cNvPr id="1042" name="그룹 1042"/>
                    <p:cNvGrpSpPr/>
                    <p:nvPr/>
                  </p:nvGrpSpPr>
                  <p:grpSpPr>
                    <a:xfrm>
                      <a:off x="9533162" y="6987409"/>
                      <a:ext cx="751001" cy="751001"/>
                      <a:chOff x="9533162" y="6987409"/>
                      <a:chExt cx="751001" cy="751001"/>
                    </a:xfrm>
                  </p:grpSpPr>
                  <p:pic>
                    <p:nvPicPr>
                      <p:cNvPr id="113" name="Object 112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533162" y="6987409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43" name="그룹 1043"/>
                    <p:cNvGrpSpPr/>
                    <p:nvPr/>
                  </p:nvGrpSpPr>
                  <p:grpSpPr>
                    <a:xfrm>
                      <a:off x="9634407" y="7088654"/>
                      <a:ext cx="751001" cy="751001"/>
                      <a:chOff x="9634407" y="7088654"/>
                      <a:chExt cx="751001" cy="751001"/>
                    </a:xfrm>
                  </p:grpSpPr>
                  <p:pic>
                    <p:nvPicPr>
                      <p:cNvPr id="116" name="Object 115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634407" y="7088654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44" name="그룹 1044"/>
                    <p:cNvGrpSpPr/>
                    <p:nvPr/>
                  </p:nvGrpSpPr>
                  <p:grpSpPr>
                    <a:xfrm>
                      <a:off x="9735653" y="7189899"/>
                      <a:ext cx="751001" cy="751001"/>
                      <a:chOff x="9735653" y="7189899"/>
                      <a:chExt cx="751001" cy="751001"/>
                    </a:xfrm>
                  </p:grpSpPr>
                  <p:pic>
                    <p:nvPicPr>
                      <p:cNvPr id="119" name="Object 118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735653" y="7189899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45" name="그룹 1045"/>
                    <p:cNvGrpSpPr/>
                    <p:nvPr/>
                  </p:nvGrpSpPr>
                  <p:grpSpPr>
                    <a:xfrm>
                      <a:off x="9836898" y="7291144"/>
                      <a:ext cx="751001" cy="751001"/>
                      <a:chOff x="9836898" y="7291144"/>
                      <a:chExt cx="751001" cy="751001"/>
                    </a:xfrm>
                  </p:grpSpPr>
                  <p:pic>
                    <p:nvPicPr>
                      <p:cNvPr id="122" name="Object 121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836898" y="7291144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046" name="그룹 1046"/>
                <p:cNvGrpSpPr/>
                <p:nvPr/>
              </p:nvGrpSpPr>
              <p:grpSpPr>
                <a:xfrm>
                  <a:off x="10587899" y="6149344"/>
                  <a:ext cx="1892802" cy="1892802"/>
                  <a:chOff x="10587899" y="6149344"/>
                  <a:chExt cx="1892802" cy="1892802"/>
                </a:xfrm>
              </p:grpSpPr>
              <p:grpSp>
                <p:nvGrpSpPr>
                  <p:cNvPr id="1047" name="그룹 1047"/>
                  <p:cNvGrpSpPr/>
                  <p:nvPr/>
                </p:nvGrpSpPr>
                <p:grpSpPr>
                  <a:xfrm>
                    <a:off x="10587899" y="6149344"/>
                    <a:ext cx="374125" cy="374125"/>
                    <a:chOff x="10587899" y="6149344"/>
                    <a:chExt cx="374125" cy="374125"/>
                  </a:xfrm>
                </p:grpSpPr>
                <p:pic>
                  <p:nvPicPr>
                    <p:cNvPr id="128" name="Object 127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0587899" y="6149344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48" name="그룹 1048"/>
                  <p:cNvGrpSpPr/>
                  <p:nvPr/>
                </p:nvGrpSpPr>
                <p:grpSpPr>
                  <a:xfrm>
                    <a:off x="10689144" y="6250589"/>
                    <a:ext cx="374125" cy="374125"/>
                    <a:chOff x="10689144" y="6250589"/>
                    <a:chExt cx="374125" cy="374125"/>
                  </a:xfrm>
                </p:grpSpPr>
                <p:pic>
                  <p:nvPicPr>
                    <p:cNvPr id="131" name="Object 130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0689144" y="6250589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49" name="그룹 1049"/>
                  <p:cNvGrpSpPr/>
                  <p:nvPr/>
                </p:nvGrpSpPr>
                <p:grpSpPr>
                  <a:xfrm>
                    <a:off x="10790389" y="6351834"/>
                    <a:ext cx="374125" cy="374125"/>
                    <a:chOff x="10790389" y="6351834"/>
                    <a:chExt cx="374125" cy="374125"/>
                  </a:xfrm>
                </p:grpSpPr>
                <p:pic>
                  <p:nvPicPr>
                    <p:cNvPr id="134" name="Object 133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0790389" y="6351834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0" name="그룹 1050"/>
                  <p:cNvGrpSpPr/>
                  <p:nvPr/>
                </p:nvGrpSpPr>
                <p:grpSpPr>
                  <a:xfrm>
                    <a:off x="10891634" y="6453079"/>
                    <a:ext cx="374125" cy="374125"/>
                    <a:chOff x="10891634" y="6453079"/>
                    <a:chExt cx="374125" cy="374125"/>
                  </a:xfrm>
                </p:grpSpPr>
                <p:pic>
                  <p:nvPicPr>
                    <p:cNvPr id="137" name="Object 136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0891634" y="6453079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1" name="그룹 1051"/>
                  <p:cNvGrpSpPr/>
                  <p:nvPr/>
                </p:nvGrpSpPr>
                <p:grpSpPr>
                  <a:xfrm>
                    <a:off x="10992880" y="6554324"/>
                    <a:ext cx="374125" cy="374125"/>
                    <a:chOff x="10992880" y="6554324"/>
                    <a:chExt cx="374125" cy="374125"/>
                  </a:xfrm>
                </p:grpSpPr>
                <p:pic>
                  <p:nvPicPr>
                    <p:cNvPr id="140" name="Object 13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0992880" y="6554324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2" name="그룹 1052"/>
                  <p:cNvGrpSpPr/>
                  <p:nvPr/>
                </p:nvGrpSpPr>
                <p:grpSpPr>
                  <a:xfrm>
                    <a:off x="11094125" y="6655570"/>
                    <a:ext cx="374125" cy="374125"/>
                    <a:chOff x="11094125" y="6655570"/>
                    <a:chExt cx="374125" cy="374125"/>
                  </a:xfrm>
                </p:grpSpPr>
                <p:pic>
                  <p:nvPicPr>
                    <p:cNvPr id="143" name="Object 142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1094125" y="6655570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3" name="그룹 1053"/>
                  <p:cNvGrpSpPr/>
                  <p:nvPr/>
                </p:nvGrpSpPr>
                <p:grpSpPr>
                  <a:xfrm>
                    <a:off x="11195370" y="6756815"/>
                    <a:ext cx="374125" cy="374125"/>
                    <a:chOff x="11195370" y="6756815"/>
                    <a:chExt cx="374125" cy="374125"/>
                  </a:xfrm>
                </p:grpSpPr>
                <p:pic>
                  <p:nvPicPr>
                    <p:cNvPr id="146" name="Object 145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1195370" y="6756815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4" name="그룹 1054"/>
                  <p:cNvGrpSpPr/>
                  <p:nvPr/>
                </p:nvGrpSpPr>
                <p:grpSpPr>
                  <a:xfrm>
                    <a:off x="11296615" y="6858060"/>
                    <a:ext cx="374125" cy="374125"/>
                    <a:chOff x="11296615" y="6858060"/>
                    <a:chExt cx="374125" cy="374125"/>
                  </a:xfrm>
                </p:grpSpPr>
                <p:pic>
                  <p:nvPicPr>
                    <p:cNvPr id="149" name="Object 148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1296615" y="6858060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5" name="그룹 1055"/>
                  <p:cNvGrpSpPr/>
                  <p:nvPr/>
                </p:nvGrpSpPr>
                <p:grpSpPr>
                  <a:xfrm>
                    <a:off x="11397860" y="6959305"/>
                    <a:ext cx="374125" cy="374125"/>
                    <a:chOff x="11397860" y="6959305"/>
                    <a:chExt cx="374125" cy="374125"/>
                  </a:xfrm>
                </p:grpSpPr>
                <p:pic>
                  <p:nvPicPr>
                    <p:cNvPr id="152" name="Object 151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1397860" y="6959305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6" name="그룹 1056"/>
                  <p:cNvGrpSpPr/>
                  <p:nvPr/>
                </p:nvGrpSpPr>
                <p:grpSpPr>
                  <a:xfrm>
                    <a:off x="11499105" y="7060550"/>
                    <a:ext cx="374125" cy="374125"/>
                    <a:chOff x="11499105" y="7060550"/>
                    <a:chExt cx="374125" cy="374125"/>
                  </a:xfrm>
                </p:grpSpPr>
                <p:pic>
                  <p:nvPicPr>
                    <p:cNvPr id="155" name="Object 154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1499105" y="7060550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7" name="그룹 1057"/>
                  <p:cNvGrpSpPr/>
                  <p:nvPr/>
                </p:nvGrpSpPr>
                <p:grpSpPr>
                  <a:xfrm>
                    <a:off x="11600351" y="7161795"/>
                    <a:ext cx="374125" cy="374125"/>
                    <a:chOff x="11600351" y="7161795"/>
                    <a:chExt cx="374125" cy="374125"/>
                  </a:xfrm>
                </p:grpSpPr>
                <p:pic>
                  <p:nvPicPr>
                    <p:cNvPr id="158" name="Object 157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1600351" y="7161795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8" name="그룹 1058"/>
                  <p:cNvGrpSpPr/>
                  <p:nvPr/>
                </p:nvGrpSpPr>
                <p:grpSpPr>
                  <a:xfrm>
                    <a:off x="11701596" y="7263040"/>
                    <a:ext cx="374125" cy="374125"/>
                    <a:chOff x="11701596" y="7263040"/>
                    <a:chExt cx="374125" cy="374125"/>
                  </a:xfrm>
                </p:grpSpPr>
                <p:pic>
                  <p:nvPicPr>
                    <p:cNvPr id="161" name="Object 160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1701596" y="7263040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9" name="그룹 1059"/>
                  <p:cNvGrpSpPr/>
                  <p:nvPr/>
                </p:nvGrpSpPr>
                <p:grpSpPr>
                  <a:xfrm>
                    <a:off x="11802841" y="7364286"/>
                    <a:ext cx="374125" cy="374125"/>
                    <a:chOff x="11802841" y="7364286"/>
                    <a:chExt cx="374125" cy="374125"/>
                  </a:xfrm>
                </p:grpSpPr>
                <p:pic>
                  <p:nvPicPr>
                    <p:cNvPr id="164" name="Object 163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1802841" y="7364286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0" name="그룹 1060"/>
                  <p:cNvGrpSpPr/>
                  <p:nvPr/>
                </p:nvGrpSpPr>
                <p:grpSpPr>
                  <a:xfrm>
                    <a:off x="11904086" y="7465531"/>
                    <a:ext cx="374125" cy="374125"/>
                    <a:chOff x="11904086" y="7465531"/>
                    <a:chExt cx="374125" cy="374125"/>
                  </a:xfrm>
                </p:grpSpPr>
                <p:pic>
                  <p:nvPicPr>
                    <p:cNvPr id="167" name="Object 166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1904086" y="7465531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1" name="그룹 1061"/>
                  <p:cNvGrpSpPr/>
                  <p:nvPr/>
                </p:nvGrpSpPr>
                <p:grpSpPr>
                  <a:xfrm>
                    <a:off x="12005331" y="7566776"/>
                    <a:ext cx="374125" cy="374125"/>
                    <a:chOff x="12005331" y="7566776"/>
                    <a:chExt cx="374125" cy="374125"/>
                  </a:xfrm>
                </p:grpSpPr>
                <p:pic>
                  <p:nvPicPr>
                    <p:cNvPr id="170" name="Object 16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2005331" y="7566776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2" name="그룹 1062"/>
                  <p:cNvGrpSpPr/>
                  <p:nvPr/>
                </p:nvGrpSpPr>
                <p:grpSpPr>
                  <a:xfrm>
                    <a:off x="12106576" y="7668021"/>
                    <a:ext cx="374125" cy="374125"/>
                    <a:chOff x="12106576" y="7668021"/>
                    <a:chExt cx="374125" cy="374125"/>
                  </a:xfrm>
                </p:grpSpPr>
                <p:pic>
                  <p:nvPicPr>
                    <p:cNvPr id="173" name="Object 172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2106576" y="7668021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63" name="그룹 1063"/>
                <p:cNvGrpSpPr/>
                <p:nvPr/>
              </p:nvGrpSpPr>
              <p:grpSpPr>
                <a:xfrm>
                  <a:off x="11534300" y="5772467"/>
                  <a:ext cx="3060247" cy="2405395"/>
                  <a:chOff x="11534300" y="5772467"/>
                  <a:chExt cx="3060247" cy="2405395"/>
                </a:xfrm>
              </p:grpSpPr>
              <p:pic>
                <p:nvPicPr>
                  <p:cNvPr id="177" name="Object 176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10800000">
                    <a:off x="11534300" y="5772467"/>
                    <a:ext cx="3060247" cy="24053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4" name="그룹 1064"/>
                <p:cNvGrpSpPr/>
                <p:nvPr/>
              </p:nvGrpSpPr>
              <p:grpSpPr>
                <a:xfrm>
                  <a:off x="13825675" y="6425247"/>
                  <a:ext cx="768872" cy="604344"/>
                  <a:chOff x="13825675" y="6425247"/>
                  <a:chExt cx="768872" cy="604344"/>
                </a:xfrm>
              </p:grpSpPr>
              <p:pic>
                <p:nvPicPr>
                  <p:cNvPr id="180" name="Object 179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10800000">
                    <a:off x="13825675" y="6425247"/>
                    <a:ext cx="768872" cy="604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5" name="그룹 1065"/>
                <p:cNvGrpSpPr/>
                <p:nvPr/>
              </p:nvGrpSpPr>
              <p:grpSpPr>
                <a:xfrm>
                  <a:off x="14843098" y="6514163"/>
                  <a:ext cx="382307" cy="300499"/>
                  <a:chOff x="14843098" y="6514163"/>
                  <a:chExt cx="382307" cy="300499"/>
                </a:xfrm>
              </p:grpSpPr>
              <p:pic>
                <p:nvPicPr>
                  <p:cNvPr id="183" name="Object 182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 rot="10800000">
                    <a:off x="14843098" y="6514163"/>
                    <a:ext cx="382307" cy="300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6" name="그룹 1066"/>
                <p:cNvGrpSpPr/>
                <p:nvPr/>
              </p:nvGrpSpPr>
              <p:grpSpPr>
                <a:xfrm>
                  <a:off x="15615137" y="6494610"/>
                  <a:ext cx="296190" cy="232809"/>
                  <a:chOff x="15615137" y="6494610"/>
                  <a:chExt cx="296190" cy="232809"/>
                </a:xfrm>
              </p:grpSpPr>
              <p:pic>
                <p:nvPicPr>
                  <p:cNvPr id="186" name="Object 185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 rot="10800000">
                    <a:off x="15615137" y="6494610"/>
                    <a:ext cx="296190" cy="2328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8" name="Object 18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881517" y="4056070"/>
                  <a:ext cx="1649032" cy="1272349"/>
                </a:xfrm>
                <a:prstGeom prst="rect">
                  <a:avLst/>
                </a:prstGeom>
              </p:spPr>
            </p:pic>
            <p:pic>
              <p:nvPicPr>
                <p:cNvPr id="189" name="Object 18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3827560" y="4056070"/>
                  <a:ext cx="1639659" cy="1272349"/>
                </a:xfrm>
                <a:prstGeom prst="rect">
                  <a:avLst/>
                </a:prstGeom>
              </p:spPr>
            </p:pic>
            <p:pic>
              <p:nvPicPr>
                <p:cNvPr id="190" name="Object 18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458403" y="4056069"/>
                  <a:ext cx="1759385" cy="1876800"/>
                </a:xfrm>
                <a:prstGeom prst="rect">
                  <a:avLst/>
                </a:prstGeom>
              </p:spPr>
            </p:pic>
            <p:pic>
              <p:nvPicPr>
                <p:cNvPr id="191" name="Object 19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565318" y="4056070"/>
                  <a:ext cx="1370381" cy="1272349"/>
                </a:xfrm>
                <a:prstGeom prst="rect">
                  <a:avLst/>
                </a:prstGeom>
              </p:spPr>
            </p:pic>
            <p:pic>
              <p:nvPicPr>
                <p:cNvPr id="192" name="Object 19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0389907" y="4056069"/>
                  <a:ext cx="1888804" cy="1876800"/>
                </a:xfrm>
                <a:prstGeom prst="rect">
                  <a:avLst/>
                </a:prstGeom>
              </p:spPr>
            </p:pic>
            <p:pic>
              <p:nvPicPr>
                <p:cNvPr id="193" name="Object 19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2217611" y="4054370"/>
                  <a:ext cx="1402440" cy="1272349"/>
                </a:xfrm>
                <a:prstGeom prst="rect">
                  <a:avLst/>
                </a:prstGeom>
              </p:spPr>
            </p:pic>
            <p:pic>
              <p:nvPicPr>
                <p:cNvPr id="194" name="Object 19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3344762" y="4071068"/>
                  <a:ext cx="1182534" cy="1272349"/>
                </a:xfrm>
                <a:prstGeom prst="rect">
                  <a:avLst/>
                </a:prstGeom>
              </p:spPr>
            </p:pic>
            <p:pic>
              <p:nvPicPr>
                <p:cNvPr id="195" name="Object 1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4137913" y="4071071"/>
                  <a:ext cx="1182534" cy="1272349"/>
                </a:xfrm>
                <a:prstGeom prst="rect">
                  <a:avLst/>
                </a:prstGeom>
              </p:spPr>
            </p:pic>
            <p:pic>
              <p:nvPicPr>
                <p:cNvPr id="196" name="Object 19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4939413" y="4064417"/>
                  <a:ext cx="1182534" cy="1272349"/>
                </a:xfrm>
                <a:prstGeom prst="rect">
                  <a:avLst/>
                </a:prstGeom>
              </p:spPr>
            </p:pic>
            <p:grpSp>
              <p:nvGrpSpPr>
                <p:cNvPr id="1067" name="그룹 1067"/>
                <p:cNvGrpSpPr/>
                <p:nvPr/>
              </p:nvGrpSpPr>
              <p:grpSpPr>
                <a:xfrm>
                  <a:off x="323592" y="5360703"/>
                  <a:ext cx="2670224" cy="2666453"/>
                  <a:chOff x="323592" y="5360703"/>
                  <a:chExt cx="2670224" cy="2666453"/>
                </a:xfrm>
              </p:grpSpPr>
              <p:pic>
                <p:nvPicPr>
                  <p:cNvPr id="198" name="Object 197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>
                    <a:off x="323592" y="5360703"/>
                    <a:ext cx="2670224" cy="2666453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164743" y="4002877"/>
              <a:ext cx="1949100" cy="1015848"/>
            </a:xfrm>
            <a:prstGeom prst="rect">
              <a:avLst/>
            </a:prstGeom>
          </p:spPr>
        </p:pic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16678742" y="4323591"/>
              <a:ext cx="806511" cy="1269810"/>
            </a:xfrm>
            <a:prstGeom prst="rect">
              <a:avLst/>
            </a:prstGeom>
          </p:spPr>
        </p:pic>
        <p:pic>
          <p:nvPicPr>
            <p:cNvPr id="204" name="Object 20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772474" y="4837955"/>
              <a:ext cx="1030776" cy="1269810"/>
            </a:xfrm>
            <a:prstGeom prst="rect">
              <a:avLst/>
            </a:prstGeom>
          </p:spPr>
        </p:pic>
        <p:pic>
          <p:nvPicPr>
            <p:cNvPr id="205" name="Object 20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716281" y="4091129"/>
              <a:ext cx="1225388" cy="2792239"/>
            </a:xfrm>
            <a:prstGeom prst="rect">
              <a:avLst/>
            </a:prstGeom>
          </p:spPr>
        </p:pic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16606190" y="6071752"/>
              <a:ext cx="1468690" cy="1828571"/>
            </a:xfrm>
            <a:prstGeom prst="rect">
              <a:avLst/>
            </a:prstGeom>
          </p:spPr>
        </p:pic>
        <p:pic>
          <p:nvPicPr>
            <p:cNvPr id="207" name="Object 20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849304" y="7093600"/>
              <a:ext cx="753632" cy="1269810"/>
            </a:xfrm>
            <a:prstGeom prst="rect">
              <a:avLst/>
            </a:prstGeom>
          </p:spPr>
        </p:pic>
        <p:pic>
          <p:nvPicPr>
            <p:cNvPr id="208" name="Object 20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6831118" y="7431871"/>
              <a:ext cx="806511" cy="1269810"/>
            </a:xfrm>
            <a:prstGeom prst="rect">
              <a:avLst/>
            </a:prstGeom>
          </p:spPr>
        </p:pic>
      </p:grpSp>
      <p:pic>
        <p:nvPicPr>
          <p:cNvPr id="210" name="Object 20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7275430" y="-57141"/>
            <a:ext cx="456369" cy="12952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272081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3525" y="3194468"/>
            <a:ext cx="1967885" cy="634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5430" y="-57141"/>
            <a:ext cx="454464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4584" y="5142857"/>
            <a:ext cx="3998124" cy="3998124"/>
            <a:chOff x="1384584" y="5142857"/>
            <a:chExt cx="3998124" cy="39981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4584" y="5142857"/>
              <a:ext cx="3998124" cy="39981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77487" y="4428238"/>
            <a:ext cx="714619" cy="714619"/>
            <a:chOff x="7777487" y="4428238"/>
            <a:chExt cx="714619" cy="714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7487" y="4428238"/>
              <a:ext cx="714619" cy="714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7933" y="4552396"/>
            <a:ext cx="681512" cy="7618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544" y="6818118"/>
            <a:ext cx="681512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77487" y="9140981"/>
            <a:ext cx="714619" cy="714619"/>
            <a:chOff x="7777487" y="9140981"/>
            <a:chExt cx="714619" cy="714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487" y="9140981"/>
              <a:ext cx="714619" cy="7146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49087" y="3817878"/>
            <a:ext cx="579229" cy="7618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63203" y="4462458"/>
            <a:ext cx="579229" cy="7618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49084" y="8551944"/>
            <a:ext cx="579229" cy="7618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77578" y="9175202"/>
            <a:ext cx="579229" cy="7618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7243706" y="5758639"/>
            <a:ext cx="2254828" cy="2539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33469" y="4539943"/>
            <a:ext cx="380008" cy="5203953"/>
            <a:chOff x="8633469" y="4539943"/>
            <a:chExt cx="380008" cy="5203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8633469" y="4539943"/>
              <a:ext cx="380008" cy="52039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36173" y="6818830"/>
            <a:ext cx="588371" cy="7618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47744" y="6062070"/>
            <a:ext cx="2963344" cy="48522"/>
            <a:chOff x="4947744" y="6062070"/>
            <a:chExt cx="2963344" cy="485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760000">
              <a:off x="4947744" y="6062070"/>
              <a:ext cx="2963344" cy="4852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29066" y="5202286"/>
            <a:ext cx="1583818" cy="25396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47744" y="8200337"/>
            <a:ext cx="2963344" cy="48522"/>
            <a:chOff x="4947744" y="8200337"/>
            <a:chExt cx="2963344" cy="485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760000">
              <a:off x="4947744" y="8200337"/>
              <a:ext cx="2963344" cy="4852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29066" y="7340553"/>
            <a:ext cx="1583818" cy="25396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43524" y="4714347"/>
            <a:ext cx="142400" cy="142400"/>
            <a:chOff x="11243524" y="4714347"/>
            <a:chExt cx="142400" cy="1424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43524" y="4714347"/>
              <a:ext cx="142400" cy="1424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38991" y="9427091"/>
            <a:ext cx="142400" cy="142400"/>
            <a:chOff x="11238991" y="9427091"/>
            <a:chExt cx="142400" cy="1424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38991" y="9427091"/>
              <a:ext cx="142400" cy="1424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66667" y="4766500"/>
            <a:ext cx="1732820" cy="70957"/>
            <a:chOff x="9066667" y="4766500"/>
            <a:chExt cx="1732820" cy="709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6667" y="4766500"/>
              <a:ext cx="1732820" cy="7095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92251" y="3660552"/>
            <a:ext cx="1622548" cy="25396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47619" y="9464729"/>
            <a:ext cx="1732820" cy="70957"/>
            <a:chOff x="9047619" y="9464729"/>
            <a:chExt cx="1732820" cy="709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47619" y="9464729"/>
              <a:ext cx="1732820" cy="7095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73203" y="8358782"/>
            <a:ext cx="1622548" cy="253961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29049" y="4020497"/>
            <a:ext cx="600562" cy="76188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29240" y="4460549"/>
            <a:ext cx="600562" cy="76188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29011" y="8827888"/>
            <a:ext cx="60056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29240" y="9173293"/>
            <a:ext cx="600562" cy="7618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655156" y="5170719"/>
            <a:ext cx="3428116" cy="3428116"/>
            <a:chOff x="12655156" y="5170719"/>
            <a:chExt cx="3428116" cy="342811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55156" y="5170719"/>
              <a:ext cx="3428116" cy="342811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58013" y="5273576"/>
            <a:ext cx="3428116" cy="3428116"/>
            <a:chOff x="12758013" y="5273576"/>
            <a:chExt cx="3428116" cy="34281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58013" y="5273576"/>
              <a:ext cx="3428116" cy="342811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60870" y="5376433"/>
            <a:ext cx="3428116" cy="3428116"/>
            <a:chOff x="12860870" y="5376433"/>
            <a:chExt cx="3428116" cy="342811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60870" y="5376433"/>
              <a:ext cx="3428116" cy="342811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63727" y="5479290"/>
            <a:ext cx="3428116" cy="3428116"/>
            <a:chOff x="12963727" y="5479290"/>
            <a:chExt cx="3428116" cy="342811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63727" y="5479290"/>
              <a:ext cx="3428116" cy="34281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066584" y="5582147"/>
            <a:ext cx="3428116" cy="3428116"/>
            <a:chOff x="13066584" y="5582147"/>
            <a:chExt cx="3428116" cy="342811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66584" y="5582147"/>
              <a:ext cx="3428116" cy="34281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169442" y="5685004"/>
            <a:ext cx="3428116" cy="3428116"/>
            <a:chOff x="13169442" y="5685004"/>
            <a:chExt cx="3428116" cy="342811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69442" y="5685004"/>
              <a:ext cx="3428116" cy="342811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77655" y="3194470"/>
            <a:ext cx="2700126" cy="634905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84668" y="3192496"/>
            <a:ext cx="2361593" cy="634905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347715" y="3192496"/>
            <a:ext cx="2584924" cy="63490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186358" y="4550001"/>
            <a:ext cx="681512" cy="76188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140872" y="6765492"/>
            <a:ext cx="681512" cy="761886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4702" y="4853573"/>
            <a:ext cx="588372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596644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55226" cy="1295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47715" y="3192496"/>
            <a:ext cx="2584924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4074" y="4378571"/>
            <a:ext cx="4650973" cy="4505977"/>
            <a:chOff x="974074" y="4378571"/>
            <a:chExt cx="4650973" cy="45059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31217" y="4942147"/>
              <a:ext cx="3428116" cy="3428116"/>
              <a:chOff x="1431217" y="4942147"/>
              <a:chExt cx="3428116" cy="342811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1217" y="4942147"/>
                <a:ext cx="3428116" cy="342811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34074" y="5045004"/>
              <a:ext cx="3428116" cy="3428116"/>
              <a:chOff x="1534074" y="5045004"/>
              <a:chExt cx="3428116" cy="342811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4074" y="5045004"/>
                <a:ext cx="3428116" cy="34281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36931" y="5147861"/>
              <a:ext cx="3428116" cy="3428116"/>
              <a:chOff x="1636931" y="5147861"/>
              <a:chExt cx="3428116" cy="34281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6931" y="5147861"/>
                <a:ext cx="3428116" cy="34281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39788" y="5250719"/>
              <a:ext cx="3428116" cy="3428116"/>
              <a:chOff x="1739788" y="5250719"/>
              <a:chExt cx="3428116" cy="342811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39788" y="5250719"/>
                <a:ext cx="3428116" cy="342811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842645" y="5353576"/>
              <a:ext cx="3428116" cy="3428116"/>
              <a:chOff x="1842645" y="5353576"/>
              <a:chExt cx="3428116" cy="342811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42645" y="5353576"/>
                <a:ext cx="3428116" cy="342811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945503" y="5456433"/>
              <a:ext cx="3428116" cy="3428116"/>
              <a:chOff x="1945503" y="5456433"/>
              <a:chExt cx="3428116" cy="342811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45503" y="5456433"/>
                <a:ext cx="3428116" cy="342811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2419" y="4321430"/>
              <a:ext cx="681512" cy="76188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6933" y="6536921"/>
              <a:ext cx="681512" cy="7618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0763" y="4625001"/>
              <a:ext cx="588372" cy="7618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9534" y="3173449"/>
            <a:ext cx="2452069" cy="6349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395333" y="5259784"/>
            <a:ext cx="2817837" cy="2743552"/>
            <a:chOff x="13395333" y="5259784"/>
            <a:chExt cx="2817837" cy="27435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852476" y="5774070"/>
              <a:ext cx="1714980" cy="1714980"/>
              <a:chOff x="13852476" y="5774070"/>
              <a:chExt cx="1714980" cy="171498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52476" y="5774070"/>
                <a:ext cx="1714980" cy="171498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24253" y="5202643"/>
              <a:ext cx="681512" cy="76188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38192" y="6411916"/>
              <a:ext cx="681512" cy="76188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98886" y="5498357"/>
              <a:ext cx="588372" cy="76188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955333" y="5876927"/>
              <a:ext cx="1714980" cy="1714980"/>
              <a:chOff x="13955333" y="5876927"/>
              <a:chExt cx="1714980" cy="171498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955333" y="5876927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058190" y="5979784"/>
              <a:ext cx="1714980" cy="1714980"/>
              <a:chOff x="14058190" y="5979784"/>
              <a:chExt cx="1714980" cy="171498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58190" y="5979784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161048" y="6082641"/>
              <a:ext cx="1714980" cy="1714980"/>
              <a:chOff x="14161048" y="6082641"/>
              <a:chExt cx="1714980" cy="171498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161048" y="6082641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63905" y="6185498"/>
              <a:ext cx="1714980" cy="1714980"/>
              <a:chOff x="14263905" y="6185498"/>
              <a:chExt cx="1714980" cy="171498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63905" y="6185498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366762" y="6288356"/>
              <a:ext cx="1714980" cy="1714980"/>
              <a:chOff x="14366762" y="6288356"/>
              <a:chExt cx="1714980" cy="171498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366762" y="6288356"/>
                <a:ext cx="1714980" cy="1714980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79192" y="6382005"/>
            <a:ext cx="6084419" cy="129520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27322" y="6972480"/>
            <a:ext cx="1009011" cy="40033"/>
            <a:chOff x="5427322" y="6972480"/>
            <a:chExt cx="1009011" cy="4003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27322" y="6972480"/>
              <a:ext cx="1009011" cy="400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344619" y="6972480"/>
            <a:ext cx="1009011" cy="40033"/>
            <a:chOff x="12344619" y="6972480"/>
            <a:chExt cx="1009011" cy="4003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44619" y="6972480"/>
              <a:ext cx="1009011" cy="40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272081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60315" y="3184944"/>
            <a:ext cx="2148842" cy="634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6929420" y="5758639"/>
            <a:ext cx="2254828" cy="2539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00136" y="4539943"/>
            <a:ext cx="380008" cy="5203953"/>
            <a:chOff x="8700136" y="4539943"/>
            <a:chExt cx="380008" cy="5203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700136" y="4539943"/>
              <a:ext cx="380008" cy="52039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02840" y="6818830"/>
            <a:ext cx="681512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92565" y="4889367"/>
            <a:ext cx="2093416" cy="4305105"/>
            <a:chOff x="4792565" y="4889367"/>
            <a:chExt cx="2093416" cy="43051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357601" y="5947784"/>
              <a:ext cx="2963344" cy="48522"/>
              <a:chOff x="4357601" y="5947784"/>
              <a:chExt cx="2963344" cy="485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4357601" y="5947784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8922" y="5088000"/>
              <a:ext cx="1583818" cy="253961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357601" y="8086051"/>
              <a:ext cx="2963344" cy="48522"/>
              <a:chOff x="4357601" y="8086051"/>
              <a:chExt cx="2963344" cy="485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760000">
                <a:off x="4357601" y="8086051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8922" y="7226267"/>
              <a:ext cx="1583818" cy="2539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33333" y="4766500"/>
            <a:ext cx="1732820" cy="70957"/>
            <a:chOff x="9133333" y="4766500"/>
            <a:chExt cx="1732820" cy="709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33333" y="4766500"/>
              <a:ext cx="1732820" cy="709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58917" y="3660552"/>
            <a:ext cx="1622548" cy="25396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14286" y="9464729"/>
            <a:ext cx="1732820" cy="70957"/>
            <a:chOff x="9114286" y="9464729"/>
            <a:chExt cx="1732820" cy="709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14286" y="9464729"/>
              <a:ext cx="1732820" cy="7095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39870" y="8358782"/>
            <a:ext cx="1622548" cy="25396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76192" y="3251613"/>
            <a:ext cx="2700126" cy="6349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84694" y="3192492"/>
            <a:ext cx="2361592" cy="6349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47715" y="3192496"/>
            <a:ext cx="2584924" cy="6349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74727" y="5392757"/>
            <a:ext cx="2817837" cy="2743552"/>
            <a:chOff x="1974727" y="5392757"/>
            <a:chExt cx="2817837" cy="27435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431870" y="5907043"/>
              <a:ext cx="1714980" cy="1714980"/>
              <a:chOff x="2431870" y="5907043"/>
              <a:chExt cx="1714980" cy="171498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31870" y="5907043"/>
                <a:ext cx="1714980" cy="171498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03647" y="5335616"/>
              <a:ext cx="681512" cy="76188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17586" y="6544890"/>
              <a:ext cx="681512" cy="761886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78280" y="5631330"/>
              <a:ext cx="588372" cy="76188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534727" y="6009900"/>
              <a:ext cx="1714980" cy="1714980"/>
              <a:chOff x="2534727" y="6009900"/>
              <a:chExt cx="1714980" cy="171498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534727" y="6009900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637584" y="6112757"/>
              <a:ext cx="1714980" cy="1714980"/>
              <a:chOff x="2637584" y="6112757"/>
              <a:chExt cx="1714980" cy="171498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637584" y="6112757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40442" y="6215615"/>
              <a:ext cx="1714980" cy="1714980"/>
              <a:chOff x="2740442" y="6215615"/>
              <a:chExt cx="1714980" cy="171498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40442" y="6215615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843299" y="6318472"/>
              <a:ext cx="1714980" cy="1714980"/>
              <a:chOff x="2843299" y="6318472"/>
              <a:chExt cx="1714980" cy="171498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843299" y="6318472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946156" y="6421329"/>
              <a:ext cx="1714980" cy="1714980"/>
              <a:chOff x="2946156" y="6421329"/>
              <a:chExt cx="1714980" cy="171498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946156" y="6421329"/>
                <a:ext cx="1714980" cy="1714980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3108472" y="5557905"/>
            <a:ext cx="3138547" cy="3168029"/>
            <a:chOff x="13108472" y="5557905"/>
            <a:chExt cx="3138547" cy="316802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565615" y="6044529"/>
              <a:ext cx="1138547" cy="1138547"/>
              <a:chOff x="13565615" y="6044529"/>
              <a:chExt cx="1138547" cy="113854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565615" y="6044529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668472" y="6147387"/>
              <a:ext cx="1138547" cy="1138547"/>
              <a:chOff x="13668472" y="6147387"/>
              <a:chExt cx="1138547" cy="113854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668472" y="6147387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771329" y="6250244"/>
              <a:ext cx="1138547" cy="1138547"/>
              <a:chOff x="13771329" y="6250244"/>
              <a:chExt cx="1138547" cy="1138547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771329" y="6250244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874186" y="6353101"/>
              <a:ext cx="1138547" cy="1138547"/>
              <a:chOff x="13874186" y="6353101"/>
              <a:chExt cx="1138547" cy="113854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874186" y="6353101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977044" y="6455958"/>
              <a:ext cx="1138547" cy="1138547"/>
              <a:chOff x="13977044" y="6455958"/>
              <a:chExt cx="1138547" cy="113854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977044" y="6455958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079901" y="6558815"/>
              <a:ext cx="1138547" cy="1138547"/>
              <a:chOff x="14079901" y="6558815"/>
              <a:chExt cx="1138547" cy="1138547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079901" y="6558815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182758" y="6661672"/>
              <a:ext cx="1138547" cy="1138547"/>
              <a:chOff x="14182758" y="6661672"/>
              <a:chExt cx="1138547" cy="1138547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182758" y="6661672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285615" y="6764529"/>
              <a:ext cx="1138547" cy="1138547"/>
              <a:chOff x="14285615" y="6764529"/>
              <a:chExt cx="1138547" cy="1138547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285615" y="6764529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4388472" y="6867387"/>
              <a:ext cx="1138547" cy="1138547"/>
              <a:chOff x="14388472" y="6867387"/>
              <a:chExt cx="1138547" cy="113854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388472" y="6867387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4491329" y="6970244"/>
              <a:ext cx="1138547" cy="1138547"/>
              <a:chOff x="14491329" y="6970244"/>
              <a:chExt cx="1138547" cy="113854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491329" y="6970244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4594186" y="7073101"/>
              <a:ext cx="1138547" cy="1138547"/>
              <a:chOff x="14594186" y="7073101"/>
              <a:chExt cx="1138547" cy="1138547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594186" y="7073101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697044" y="7175958"/>
              <a:ext cx="1138547" cy="1138547"/>
              <a:chOff x="14697044" y="7175958"/>
              <a:chExt cx="1138547" cy="1138547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697044" y="7175958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799901" y="7278815"/>
              <a:ext cx="1138547" cy="1138547"/>
              <a:chOff x="14799901" y="7278815"/>
              <a:chExt cx="1138547" cy="1138547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799901" y="7278815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4902758" y="7381672"/>
              <a:ext cx="1138547" cy="1138547"/>
              <a:chOff x="14902758" y="7381672"/>
              <a:chExt cx="1138547" cy="1138547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902758" y="7381672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5005615" y="7484529"/>
              <a:ext cx="1138547" cy="1138547"/>
              <a:chOff x="15005615" y="7484529"/>
              <a:chExt cx="1138547" cy="1138547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005615" y="7484529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5108472" y="7587387"/>
              <a:ext cx="1138547" cy="1138547"/>
              <a:chOff x="15108472" y="7587387"/>
              <a:chExt cx="1138547" cy="1138547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108472" y="7587387"/>
                <a:ext cx="1138547" cy="1138547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49140" y="5500763"/>
              <a:ext cx="587229" cy="761886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51331" y="6430692"/>
              <a:ext cx="587229" cy="761886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67045" y="6272525"/>
              <a:ext cx="681512" cy="76188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866797" y="8266452"/>
            <a:ext cx="1774102" cy="1760801"/>
            <a:chOff x="6866797" y="8266452"/>
            <a:chExt cx="1774102" cy="1760801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7309564" y="8798348"/>
              <a:ext cx="714619" cy="714619"/>
              <a:chOff x="7309564" y="8798348"/>
              <a:chExt cx="714619" cy="714619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309564" y="8798348"/>
                <a:ext cx="714619" cy="714619"/>
              </a:xfrm>
              <a:prstGeom prst="rect">
                <a:avLst/>
              </a:prstGeom>
            </p:spPr>
          </p:pic>
        </p:grpSp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81161" y="8209311"/>
              <a:ext cx="579229" cy="761885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09655" y="8832569"/>
              <a:ext cx="579229" cy="761885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7412421" y="8901205"/>
              <a:ext cx="714619" cy="714619"/>
              <a:chOff x="7412421" y="8901205"/>
              <a:chExt cx="714619" cy="714619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412421" y="8901205"/>
                <a:ext cx="714619" cy="714619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7515278" y="9004063"/>
              <a:ext cx="714619" cy="714619"/>
              <a:chOff x="7515278" y="9004063"/>
              <a:chExt cx="714619" cy="714619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515278" y="9004063"/>
                <a:ext cx="714619" cy="714619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7618135" y="9106920"/>
              <a:ext cx="714619" cy="714619"/>
              <a:chOff x="7618135" y="9106920"/>
              <a:chExt cx="714619" cy="714619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618135" y="9106920"/>
                <a:ext cx="714619" cy="714619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7720993" y="9209777"/>
              <a:ext cx="714619" cy="714619"/>
              <a:chOff x="7720993" y="9209777"/>
              <a:chExt cx="714619" cy="714619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720993" y="9209777"/>
                <a:ext cx="714619" cy="71461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7823850" y="9312634"/>
              <a:ext cx="714619" cy="714619"/>
              <a:chOff x="7823850" y="9312634"/>
              <a:chExt cx="714619" cy="714619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823850" y="9312634"/>
                <a:ext cx="714619" cy="714619"/>
              </a:xfrm>
              <a:prstGeom prst="rect">
                <a:avLst/>
              </a:prstGeom>
            </p:spPr>
          </p:pic>
        </p:grpSp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26614" y="8513354"/>
              <a:ext cx="588372" cy="761886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7304632" y="4521814"/>
            <a:ext cx="714619" cy="714619"/>
            <a:chOff x="7304632" y="4521814"/>
            <a:chExt cx="714619" cy="714619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04632" y="4521814"/>
              <a:ext cx="714619" cy="714619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76229" y="3932777"/>
            <a:ext cx="579229" cy="761885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04723" y="4556035"/>
            <a:ext cx="579229" cy="761885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7407489" y="4624671"/>
            <a:ext cx="714619" cy="714619"/>
            <a:chOff x="7407489" y="4624671"/>
            <a:chExt cx="714619" cy="714619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07489" y="4624671"/>
              <a:ext cx="714619" cy="714619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7510346" y="4727529"/>
            <a:ext cx="714619" cy="714619"/>
            <a:chOff x="7510346" y="4727529"/>
            <a:chExt cx="714619" cy="71461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10346" y="4727529"/>
              <a:ext cx="714619" cy="714619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7613203" y="4830386"/>
            <a:ext cx="714619" cy="714619"/>
            <a:chOff x="7613203" y="4830386"/>
            <a:chExt cx="714619" cy="714619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13203" y="4830386"/>
              <a:ext cx="714619" cy="714619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7716060" y="4933243"/>
            <a:ext cx="714619" cy="714619"/>
            <a:chOff x="7716060" y="4933243"/>
            <a:chExt cx="714619" cy="714619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16060" y="4933243"/>
              <a:ext cx="714619" cy="714619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7818918" y="5036100"/>
            <a:ext cx="714619" cy="714619"/>
            <a:chOff x="7818918" y="5036100"/>
            <a:chExt cx="714619" cy="714619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18918" y="5036100"/>
              <a:ext cx="714619" cy="714619"/>
            </a:xfrm>
            <a:prstGeom prst="rect">
              <a:avLst/>
            </a:prstGeom>
          </p:spPr>
        </p:pic>
      </p:grpSp>
      <p:pic>
        <p:nvPicPr>
          <p:cNvPr id="156" name="Object 1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21682" y="4236820"/>
            <a:ext cx="588372" cy="761886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10853048" y="4077638"/>
            <a:ext cx="1262400" cy="1293395"/>
            <a:chOff x="10853048" y="4077638"/>
            <a:chExt cx="1262400" cy="1293395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11310191" y="4714347"/>
              <a:ext cx="142400" cy="142400"/>
              <a:chOff x="11310191" y="4714347"/>
              <a:chExt cx="142400" cy="142400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310191" y="4714347"/>
                <a:ext cx="142400" cy="142400"/>
              </a:xfrm>
              <a:prstGeom prst="rect">
                <a:avLst/>
              </a:prstGeom>
            </p:spPr>
          </p:pic>
        </p:grpSp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95716" y="4020497"/>
              <a:ext cx="600562" cy="761886"/>
            </a:xfrm>
            <a:prstGeom prst="rect">
              <a:avLst/>
            </a:prstGeom>
          </p:spPr>
        </p:pic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95906" y="4460549"/>
              <a:ext cx="600562" cy="761886"/>
            </a:xfrm>
            <a:prstGeom prst="rect">
              <a:avLst/>
            </a:prstGeom>
          </p:spPr>
        </p:pic>
        <p:grpSp>
          <p:nvGrpSpPr>
            <p:cNvPr id="1048" name="그룹 1048"/>
            <p:cNvGrpSpPr/>
            <p:nvPr/>
          </p:nvGrpSpPr>
          <p:grpSpPr>
            <a:xfrm>
              <a:off x="11413048" y="4817205"/>
              <a:ext cx="142400" cy="142400"/>
              <a:chOff x="11413048" y="4817205"/>
              <a:chExt cx="142400" cy="142400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413048" y="4817205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1515905" y="4920062"/>
              <a:ext cx="142400" cy="142400"/>
              <a:chOff x="11515905" y="4920062"/>
              <a:chExt cx="142400" cy="142400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515905" y="4920062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1618762" y="5022919"/>
              <a:ext cx="142400" cy="142400"/>
              <a:chOff x="11618762" y="5022919"/>
              <a:chExt cx="142400" cy="142400"/>
            </a:xfrm>
          </p:grpSpPr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618762" y="5022919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1721619" y="5125776"/>
              <a:ext cx="142400" cy="142400"/>
              <a:chOff x="11721619" y="5125776"/>
              <a:chExt cx="142400" cy="142400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21619" y="5125776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1824476" y="5228633"/>
              <a:ext cx="142400" cy="142400"/>
              <a:chOff x="11824476" y="5228633"/>
              <a:chExt cx="142400" cy="142400"/>
            </a:xfrm>
          </p:grpSpPr>
          <p:pic>
            <p:nvPicPr>
              <p:cNvPr id="176" name="Object 175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824476" y="5228633"/>
                <a:ext cx="142400" cy="142400"/>
              </a:xfrm>
              <a:prstGeom prst="rect">
                <a:avLst/>
              </a:prstGeom>
            </p:spPr>
          </p:pic>
        </p:grpSp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01163" y="4438158"/>
              <a:ext cx="588372" cy="761886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0840757" y="8764787"/>
            <a:ext cx="1262400" cy="1293395"/>
            <a:chOff x="10840757" y="8764787"/>
            <a:chExt cx="1262400" cy="1293395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11297900" y="9401496"/>
              <a:ext cx="142400" cy="142400"/>
              <a:chOff x="11297900" y="9401496"/>
              <a:chExt cx="142400" cy="142400"/>
            </a:xfrm>
          </p:grpSpPr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297900" y="9401496"/>
                <a:ext cx="142400" cy="142400"/>
              </a:xfrm>
              <a:prstGeom prst="rect">
                <a:avLst/>
              </a:prstGeom>
            </p:spPr>
          </p:pic>
        </p:grpSp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425" y="8707645"/>
              <a:ext cx="600562" cy="761886"/>
            </a:xfrm>
            <a:prstGeom prst="rect">
              <a:avLst/>
            </a:prstGeom>
          </p:spPr>
        </p:pic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83616" y="9147697"/>
              <a:ext cx="600562" cy="761886"/>
            </a:xfrm>
            <a:prstGeom prst="rect">
              <a:avLst/>
            </a:prstGeom>
          </p:spPr>
        </p:pic>
        <p:grpSp>
          <p:nvGrpSpPr>
            <p:cNvPr id="1055" name="그룹 1055"/>
            <p:cNvGrpSpPr/>
            <p:nvPr/>
          </p:nvGrpSpPr>
          <p:grpSpPr>
            <a:xfrm>
              <a:off x="11400757" y="9504353"/>
              <a:ext cx="142400" cy="142400"/>
              <a:chOff x="11400757" y="9504353"/>
              <a:chExt cx="142400" cy="142400"/>
            </a:xfrm>
          </p:grpSpPr>
          <p:pic>
            <p:nvPicPr>
              <p:cNvPr id="187" name="Object 18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400757" y="9504353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503614" y="9607210"/>
              <a:ext cx="142400" cy="142400"/>
              <a:chOff x="11503614" y="9607210"/>
              <a:chExt cx="142400" cy="142400"/>
            </a:xfrm>
          </p:grpSpPr>
          <p:pic>
            <p:nvPicPr>
              <p:cNvPr id="190" name="Object 18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503614" y="9607210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606471" y="9710067"/>
              <a:ext cx="142400" cy="142400"/>
              <a:chOff x="11606471" y="9710067"/>
              <a:chExt cx="142400" cy="142400"/>
            </a:xfrm>
          </p:grpSpPr>
          <p:pic>
            <p:nvPicPr>
              <p:cNvPr id="193" name="Object 19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606471" y="9710067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1709328" y="9812925"/>
              <a:ext cx="142400" cy="142400"/>
              <a:chOff x="11709328" y="9812925"/>
              <a:chExt cx="142400" cy="142400"/>
            </a:xfrm>
          </p:grpSpPr>
          <p:pic>
            <p:nvPicPr>
              <p:cNvPr id="196" name="Object 19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9328" y="9812925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11812186" y="9915782"/>
              <a:ext cx="142400" cy="142400"/>
              <a:chOff x="11812186" y="9915782"/>
              <a:chExt cx="142400" cy="142400"/>
            </a:xfrm>
          </p:grpSpPr>
          <p:pic>
            <p:nvPicPr>
              <p:cNvPr id="199" name="Object 19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812186" y="9915782"/>
                <a:ext cx="142400" cy="142400"/>
              </a:xfrm>
              <a:prstGeom prst="rect">
                <a:avLst/>
              </a:prstGeom>
            </p:spPr>
          </p:pic>
        </p:grpSp>
        <p:pic>
          <p:nvPicPr>
            <p:cNvPr id="201" name="Object 20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88873" y="9125307"/>
              <a:ext cx="588372" cy="761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596644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47715" y="3192496"/>
            <a:ext cx="2584924" cy="6349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28020" y="3212734"/>
            <a:ext cx="2452069" cy="6349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5358" y="5869730"/>
            <a:ext cx="6084419" cy="1295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43488" y="6460205"/>
            <a:ext cx="1009011" cy="40033"/>
            <a:chOff x="5443488" y="6460205"/>
            <a:chExt cx="1009011" cy="400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3488" y="6460205"/>
              <a:ext cx="1009011" cy="40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60786" y="6460205"/>
            <a:ext cx="1009011" cy="40033"/>
            <a:chOff x="12360786" y="6460205"/>
            <a:chExt cx="1009011" cy="400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0786" y="6460205"/>
              <a:ext cx="1009011" cy="40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62084" y="5362815"/>
            <a:ext cx="1138547" cy="1138547"/>
            <a:chOff x="2762084" y="5362815"/>
            <a:chExt cx="1138547" cy="11385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2084" y="5362815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64941" y="5465672"/>
            <a:ext cx="1138547" cy="1138547"/>
            <a:chOff x="2864941" y="5465672"/>
            <a:chExt cx="1138547" cy="11385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4941" y="5465672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67798" y="5568529"/>
            <a:ext cx="1138547" cy="1138547"/>
            <a:chOff x="2967798" y="5568529"/>
            <a:chExt cx="1138547" cy="11385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7798" y="5568529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70655" y="5671387"/>
            <a:ext cx="1138547" cy="1138547"/>
            <a:chOff x="3070655" y="5671387"/>
            <a:chExt cx="1138547" cy="11385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0655" y="5671387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73512" y="5774244"/>
            <a:ext cx="1138547" cy="1138547"/>
            <a:chOff x="3173512" y="5774244"/>
            <a:chExt cx="1138547" cy="11385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3512" y="5774244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76370" y="5877101"/>
            <a:ext cx="1138547" cy="1138547"/>
            <a:chOff x="3276370" y="5877101"/>
            <a:chExt cx="1138547" cy="11385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6370" y="5877101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79227" y="5979958"/>
            <a:ext cx="1138547" cy="1138547"/>
            <a:chOff x="3379227" y="5979958"/>
            <a:chExt cx="1138547" cy="11385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9227" y="5979958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82084" y="6082815"/>
            <a:ext cx="1138547" cy="1138547"/>
            <a:chOff x="3482084" y="6082815"/>
            <a:chExt cx="1138547" cy="11385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2084" y="6082815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84941" y="6185672"/>
            <a:ext cx="1138547" cy="1138547"/>
            <a:chOff x="3584941" y="6185672"/>
            <a:chExt cx="1138547" cy="113854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41" y="6185672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87798" y="6288529"/>
            <a:ext cx="1138547" cy="1138547"/>
            <a:chOff x="3687798" y="6288529"/>
            <a:chExt cx="1138547" cy="113854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87798" y="6288529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790655" y="6391387"/>
            <a:ext cx="1138547" cy="1138547"/>
            <a:chOff x="3790655" y="6391387"/>
            <a:chExt cx="1138547" cy="113854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0655" y="6391387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93512" y="6494244"/>
            <a:ext cx="1138547" cy="1138547"/>
            <a:chOff x="3893512" y="6494244"/>
            <a:chExt cx="1138547" cy="113854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3512" y="6494244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96370" y="6597101"/>
            <a:ext cx="1138547" cy="1138547"/>
            <a:chOff x="3996370" y="6597101"/>
            <a:chExt cx="1138547" cy="113854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6370" y="6597101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99227" y="6699958"/>
            <a:ext cx="1138547" cy="1138547"/>
            <a:chOff x="4099227" y="6699958"/>
            <a:chExt cx="1138547" cy="113854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9227" y="6699958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202084" y="6802815"/>
            <a:ext cx="1138547" cy="1138547"/>
            <a:chOff x="4202084" y="6802815"/>
            <a:chExt cx="1138547" cy="113854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2084" y="6802815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304941" y="6905672"/>
            <a:ext cx="1138547" cy="1138547"/>
            <a:chOff x="4304941" y="6905672"/>
            <a:chExt cx="1138547" cy="113854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4941" y="6905672"/>
              <a:ext cx="1138547" cy="113854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45609" y="4819049"/>
            <a:ext cx="587229" cy="76188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47800" y="5748977"/>
            <a:ext cx="587229" cy="76188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63514" y="5590811"/>
            <a:ext cx="681512" cy="76188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411500" y="5177506"/>
            <a:ext cx="2569274" cy="2645464"/>
            <a:chOff x="13411500" y="5177506"/>
            <a:chExt cx="2569274" cy="264546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868642" y="5710839"/>
              <a:ext cx="569274" cy="569274"/>
              <a:chOff x="13868642" y="5710839"/>
              <a:chExt cx="569274" cy="56927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868642" y="5710839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971500" y="5813696"/>
              <a:ext cx="569274" cy="569274"/>
              <a:chOff x="13971500" y="5813696"/>
              <a:chExt cx="569274" cy="56927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971500" y="5813696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074357" y="5916553"/>
              <a:ext cx="569274" cy="569274"/>
              <a:chOff x="14074357" y="5916553"/>
              <a:chExt cx="569274" cy="56927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074357" y="5916553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4177214" y="6019410"/>
              <a:ext cx="569274" cy="569274"/>
              <a:chOff x="14177214" y="6019410"/>
              <a:chExt cx="569274" cy="56927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177214" y="6019410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4280071" y="6122268"/>
              <a:ext cx="569274" cy="569274"/>
              <a:chOff x="14280071" y="6122268"/>
              <a:chExt cx="569274" cy="56927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280071" y="6122268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4382928" y="6225125"/>
              <a:ext cx="569274" cy="569274"/>
              <a:chOff x="14382928" y="6225125"/>
              <a:chExt cx="569274" cy="569274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382928" y="6225125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485785" y="6327982"/>
              <a:ext cx="569274" cy="569274"/>
              <a:chOff x="14485785" y="6327982"/>
              <a:chExt cx="569274" cy="569274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485785" y="6327982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588642" y="6430839"/>
              <a:ext cx="569274" cy="569274"/>
              <a:chOff x="14588642" y="6430839"/>
              <a:chExt cx="569274" cy="569274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588642" y="6430839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4691500" y="6533696"/>
              <a:ext cx="569274" cy="569274"/>
              <a:chOff x="14691500" y="6533696"/>
              <a:chExt cx="569274" cy="569274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691500" y="6533696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4794357" y="6636553"/>
              <a:ext cx="569274" cy="569274"/>
              <a:chOff x="14794357" y="6636553"/>
              <a:chExt cx="569274" cy="569274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794357" y="6636553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897214" y="6739410"/>
              <a:ext cx="569274" cy="569274"/>
              <a:chOff x="14897214" y="6739410"/>
              <a:chExt cx="569274" cy="569274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897214" y="6739410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5000071" y="6842268"/>
              <a:ext cx="569274" cy="569274"/>
              <a:chOff x="15000071" y="6842268"/>
              <a:chExt cx="569274" cy="569274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000071" y="6842268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5102928" y="6945125"/>
              <a:ext cx="569274" cy="569274"/>
              <a:chOff x="15102928" y="6945125"/>
              <a:chExt cx="569274" cy="569274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102928" y="6945125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5205785" y="7047982"/>
              <a:ext cx="569274" cy="569274"/>
              <a:chOff x="15205785" y="7047982"/>
              <a:chExt cx="569274" cy="569274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205785" y="7047982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5308642" y="7150839"/>
              <a:ext cx="569274" cy="569274"/>
              <a:chOff x="15308642" y="7150839"/>
              <a:chExt cx="569274" cy="569274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308642" y="7150839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5411500" y="7253696"/>
              <a:ext cx="569274" cy="569274"/>
              <a:chOff x="15411500" y="7253696"/>
              <a:chExt cx="569274" cy="5692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411500" y="7253696"/>
                <a:ext cx="569274" cy="569274"/>
              </a:xfrm>
              <a:prstGeom prst="rect">
                <a:avLst/>
              </a:prstGeom>
            </p:spPr>
          </p:pic>
        </p:grpSp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67566" y="5120364"/>
              <a:ext cx="577325" cy="761886"/>
            </a:xfrm>
            <a:prstGeom prst="rect">
              <a:avLst/>
            </a:prstGeom>
          </p:spPr>
        </p:pic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54358" y="5689638"/>
              <a:ext cx="577325" cy="761886"/>
            </a:xfrm>
            <a:prstGeom prst="rect">
              <a:avLst/>
            </a:prstGeom>
          </p:spPr>
        </p:pic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97918" y="5840114"/>
              <a:ext cx="681512" cy="761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8352159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31049" y="3294430"/>
            <a:ext cx="2584924" cy="6349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8439" y="3163925"/>
            <a:ext cx="2452069" cy="6349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00249" y="5894169"/>
            <a:ext cx="6893542" cy="1295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8380" y="6217970"/>
            <a:ext cx="1009011" cy="40033"/>
            <a:chOff x="4648380" y="6217970"/>
            <a:chExt cx="1009011" cy="400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8380" y="6217970"/>
              <a:ext cx="1009011" cy="40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28324" y="6177937"/>
            <a:ext cx="1009011" cy="40033"/>
            <a:chOff x="12628324" y="6177937"/>
            <a:chExt cx="1009011" cy="400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28324" y="6177937"/>
              <a:ext cx="1009011" cy="40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36249" y="5447619"/>
            <a:ext cx="569274" cy="569274"/>
            <a:chOff x="2536249" y="5447619"/>
            <a:chExt cx="569274" cy="5692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6249" y="5447619"/>
              <a:ext cx="569274" cy="5692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39106" y="5550476"/>
            <a:ext cx="569274" cy="569274"/>
            <a:chOff x="2639106" y="5550476"/>
            <a:chExt cx="569274" cy="5692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9106" y="5550476"/>
              <a:ext cx="569274" cy="5692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41963" y="5653333"/>
            <a:ext cx="569274" cy="569274"/>
            <a:chOff x="2741963" y="5653333"/>
            <a:chExt cx="569274" cy="5692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1963" y="5653333"/>
              <a:ext cx="569274" cy="5692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44820" y="5756190"/>
            <a:ext cx="569274" cy="569274"/>
            <a:chOff x="2844820" y="5756190"/>
            <a:chExt cx="569274" cy="5692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4820" y="5756190"/>
              <a:ext cx="569274" cy="5692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7678" y="5859048"/>
            <a:ext cx="569274" cy="569274"/>
            <a:chOff x="2947678" y="5859048"/>
            <a:chExt cx="569274" cy="5692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7678" y="5859048"/>
              <a:ext cx="569274" cy="5692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50535" y="5961905"/>
            <a:ext cx="569274" cy="569274"/>
            <a:chOff x="3050535" y="5961905"/>
            <a:chExt cx="569274" cy="5692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50535" y="5961905"/>
              <a:ext cx="569274" cy="5692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53392" y="6064762"/>
            <a:ext cx="569274" cy="569274"/>
            <a:chOff x="3153392" y="6064762"/>
            <a:chExt cx="569274" cy="5692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3392" y="6064762"/>
              <a:ext cx="569274" cy="5692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56249" y="6167619"/>
            <a:ext cx="569274" cy="569274"/>
            <a:chOff x="3256249" y="6167619"/>
            <a:chExt cx="569274" cy="5692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6249" y="6167619"/>
              <a:ext cx="569274" cy="5692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59106" y="6270476"/>
            <a:ext cx="569274" cy="569274"/>
            <a:chOff x="3359106" y="6270476"/>
            <a:chExt cx="569274" cy="56927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9106" y="6270476"/>
              <a:ext cx="569274" cy="5692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61963" y="6373333"/>
            <a:ext cx="569274" cy="569274"/>
            <a:chOff x="3461963" y="6373333"/>
            <a:chExt cx="569274" cy="56927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1963" y="6373333"/>
              <a:ext cx="569274" cy="5692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64820" y="6476190"/>
            <a:ext cx="569274" cy="569274"/>
            <a:chOff x="3564820" y="6476190"/>
            <a:chExt cx="569274" cy="56927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4820" y="6476190"/>
              <a:ext cx="569274" cy="5692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67678" y="6579048"/>
            <a:ext cx="569274" cy="569274"/>
            <a:chOff x="3667678" y="6579048"/>
            <a:chExt cx="569274" cy="56927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7678" y="6579048"/>
              <a:ext cx="569274" cy="56927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770535" y="6681905"/>
            <a:ext cx="569274" cy="569274"/>
            <a:chOff x="3770535" y="6681905"/>
            <a:chExt cx="569274" cy="56927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0535" y="6681905"/>
              <a:ext cx="569274" cy="56927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873392" y="6784762"/>
            <a:ext cx="569274" cy="569274"/>
            <a:chOff x="3873392" y="6784762"/>
            <a:chExt cx="569274" cy="56927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73392" y="6784762"/>
              <a:ext cx="569274" cy="5692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976249" y="6887619"/>
            <a:ext cx="569274" cy="569274"/>
            <a:chOff x="3976249" y="6887619"/>
            <a:chExt cx="569274" cy="56927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6249" y="6887619"/>
              <a:ext cx="569274" cy="56927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079106" y="6990476"/>
            <a:ext cx="569274" cy="569274"/>
            <a:chOff x="4079106" y="6990476"/>
            <a:chExt cx="569274" cy="5692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79106" y="6990476"/>
              <a:ext cx="569274" cy="56927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35173" y="4857144"/>
            <a:ext cx="577325" cy="76188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21965" y="5426418"/>
            <a:ext cx="577325" cy="76188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65525" y="5576897"/>
            <a:ext cx="681512" cy="76188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618287" y="3780143"/>
            <a:ext cx="1771324" cy="4875655"/>
            <a:chOff x="13618287" y="3780143"/>
            <a:chExt cx="1771324" cy="487565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18287" y="3780143"/>
              <a:ext cx="1771324" cy="487565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03906" y="5894169"/>
            <a:ext cx="97508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8499" y="4539340"/>
            <a:ext cx="1771324" cy="4875655"/>
            <a:chOff x="1928499" y="4539340"/>
            <a:chExt cx="1771324" cy="48756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928499" y="4539340"/>
              <a:ext cx="1771324" cy="48756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287" y="2285297"/>
            <a:ext cx="11622548" cy="7618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0830" y="3213515"/>
            <a:ext cx="2148842" cy="6349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8815448" y="5860547"/>
            <a:ext cx="2254828" cy="2539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64789" y="4375191"/>
            <a:ext cx="380008" cy="5203953"/>
            <a:chOff x="12364789" y="4375191"/>
            <a:chExt cx="380008" cy="5203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364789" y="4375191"/>
              <a:ext cx="380008" cy="52039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67525" y="6654078"/>
            <a:ext cx="681512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51988" y="4824615"/>
            <a:ext cx="2093416" cy="4305105"/>
            <a:chOff x="5251988" y="4824615"/>
            <a:chExt cx="2093416" cy="4305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817024" y="5883032"/>
              <a:ext cx="2963344" cy="48522"/>
              <a:chOff x="4817024" y="5883032"/>
              <a:chExt cx="2963344" cy="4852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4817024" y="5883032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8346" y="5023248"/>
              <a:ext cx="1583818" cy="25396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817024" y="8021299"/>
              <a:ext cx="2963344" cy="48522"/>
              <a:chOff x="4817024" y="8021299"/>
              <a:chExt cx="2963344" cy="4852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760000">
                <a:off x="4817024" y="8021299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8346" y="7161515"/>
              <a:ext cx="1583818" cy="2539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73373" y="3623204"/>
            <a:ext cx="1622548" cy="25396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54326" y="8321433"/>
            <a:ext cx="1622548" cy="25396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65058" y="3213518"/>
            <a:ext cx="2700126" cy="6349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05620" y="3213518"/>
            <a:ext cx="2361592" cy="6349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65715" y="3213515"/>
            <a:ext cx="2584924" cy="6349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110179" y="4782419"/>
            <a:ext cx="142400" cy="142400"/>
            <a:chOff x="14110179" y="4782419"/>
            <a:chExt cx="142400" cy="1424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10179" y="4782419"/>
              <a:ext cx="142400" cy="14240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95704" y="4088568"/>
            <a:ext cx="600562" cy="7618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95894" y="4528621"/>
            <a:ext cx="600562" cy="761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97888" y="9469568"/>
            <a:ext cx="142400" cy="142400"/>
            <a:chOff x="14097888" y="9469568"/>
            <a:chExt cx="142400" cy="1424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97888" y="9469568"/>
              <a:ext cx="142400" cy="14240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83413" y="8775717"/>
            <a:ext cx="600562" cy="7618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83604" y="9215769"/>
            <a:ext cx="600562" cy="7618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47067" y="6034364"/>
            <a:ext cx="975081" cy="7618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36538" y="2386787"/>
            <a:ext cx="1771324" cy="4875655"/>
            <a:chOff x="8936538" y="2386787"/>
            <a:chExt cx="1771324" cy="487565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8936538" y="2386787"/>
              <a:ext cx="1771324" cy="48756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36538" y="6691893"/>
            <a:ext cx="1771324" cy="4875655"/>
            <a:chOff x="8936538" y="6691893"/>
            <a:chExt cx="1771324" cy="487565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8936538" y="6691893"/>
              <a:ext cx="1771324" cy="48756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10052" y="6366452"/>
            <a:ext cx="1771324" cy="1221430"/>
            <a:chOff x="15810052" y="6366452"/>
            <a:chExt cx="1771324" cy="122143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10052" y="6366452"/>
              <a:ext cx="1771324" cy="122143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19092" y="6397827"/>
            <a:ext cx="681512" cy="76188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65218" y="4051389"/>
            <a:ext cx="975081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65218" y="8339259"/>
            <a:ext cx="97508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622548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0830" y="3213515"/>
            <a:ext cx="2148842" cy="634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8815448" y="5860547"/>
            <a:ext cx="2254828" cy="2539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60027" y="4375191"/>
            <a:ext cx="380008" cy="5203953"/>
            <a:chOff x="12260027" y="4375191"/>
            <a:chExt cx="380008" cy="5203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260027" y="4375191"/>
              <a:ext cx="380008" cy="52039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62763" y="6654078"/>
            <a:ext cx="681512" cy="7618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51988" y="4824615"/>
            <a:ext cx="2093416" cy="4305105"/>
            <a:chOff x="5251988" y="4824615"/>
            <a:chExt cx="2093416" cy="43051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17024" y="5883032"/>
              <a:ext cx="2963344" cy="48522"/>
              <a:chOff x="4817024" y="5883032"/>
              <a:chExt cx="2963344" cy="485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4817024" y="5883032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8346" y="5023248"/>
              <a:ext cx="1583818" cy="253961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817024" y="8021299"/>
              <a:ext cx="2963344" cy="48522"/>
              <a:chOff x="4817024" y="8021299"/>
              <a:chExt cx="2963344" cy="485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760000">
                <a:off x="4817024" y="8021299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8346" y="7161515"/>
              <a:ext cx="1583818" cy="25396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611" y="3623204"/>
            <a:ext cx="1622548" cy="25396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49564" y="8321433"/>
            <a:ext cx="1622548" cy="25396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65058" y="3213518"/>
            <a:ext cx="2700126" cy="6349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0858" y="3213518"/>
            <a:ext cx="2361592" cy="6349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65715" y="3213515"/>
            <a:ext cx="2584924" cy="6349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05417" y="4782419"/>
            <a:ext cx="142400" cy="142400"/>
            <a:chOff x="14005417" y="4782419"/>
            <a:chExt cx="142400" cy="1424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05417" y="4782419"/>
              <a:ext cx="142400" cy="14240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90942" y="4088568"/>
            <a:ext cx="600562" cy="7618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91132" y="4528621"/>
            <a:ext cx="600562" cy="76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93126" y="9469568"/>
            <a:ext cx="142400" cy="142400"/>
            <a:chOff x="13993126" y="9469568"/>
            <a:chExt cx="142400" cy="1424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93126" y="9469568"/>
              <a:ext cx="142400" cy="1424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78651" y="8775717"/>
            <a:ext cx="600562" cy="7618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78842" y="9215769"/>
            <a:ext cx="600562" cy="761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28499" y="6100504"/>
            <a:ext cx="1771324" cy="1221430"/>
            <a:chOff x="1928499" y="6100504"/>
            <a:chExt cx="1771324" cy="12214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28499" y="6100504"/>
              <a:ext cx="1771324" cy="122143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37539" y="6131878"/>
            <a:ext cx="681512" cy="7618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36538" y="4213900"/>
            <a:ext cx="1771324" cy="1221430"/>
            <a:chOff x="8936538" y="4213900"/>
            <a:chExt cx="1771324" cy="122143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36538" y="4213900"/>
              <a:ext cx="1771324" cy="122143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45578" y="4245274"/>
            <a:ext cx="681512" cy="761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936538" y="8519005"/>
            <a:ext cx="1771324" cy="1221430"/>
            <a:chOff x="8936538" y="8519005"/>
            <a:chExt cx="1771324" cy="12214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36538" y="8519005"/>
              <a:ext cx="1771324" cy="122143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45578" y="8550379"/>
            <a:ext cx="681512" cy="7618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810052" y="6667644"/>
            <a:ext cx="1771324" cy="619048"/>
            <a:chOff x="15810052" y="6667644"/>
            <a:chExt cx="1771324" cy="6190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10052" y="6667644"/>
              <a:ext cx="1771324" cy="61904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38573" y="6343840"/>
            <a:ext cx="681512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622548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0830" y="3213515"/>
            <a:ext cx="2148842" cy="634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8815448" y="5860547"/>
            <a:ext cx="2254828" cy="2539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60027" y="4375191"/>
            <a:ext cx="380008" cy="5203953"/>
            <a:chOff x="12260027" y="4375191"/>
            <a:chExt cx="380008" cy="5203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260027" y="4375191"/>
              <a:ext cx="380008" cy="52039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62763" y="6654078"/>
            <a:ext cx="681512" cy="7618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51988" y="4824615"/>
            <a:ext cx="2093416" cy="4305105"/>
            <a:chOff x="5251988" y="4824615"/>
            <a:chExt cx="2093416" cy="43051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17024" y="5883032"/>
              <a:ext cx="2963344" cy="48522"/>
              <a:chOff x="4817024" y="5883032"/>
              <a:chExt cx="2963344" cy="485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4817024" y="5883032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8346" y="5023248"/>
              <a:ext cx="1583818" cy="253961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817024" y="8021299"/>
              <a:ext cx="2963344" cy="48522"/>
              <a:chOff x="4817024" y="8021299"/>
              <a:chExt cx="2963344" cy="485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760000">
                <a:off x="4817024" y="8021299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8346" y="7161515"/>
              <a:ext cx="1583818" cy="25396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611" y="3623204"/>
            <a:ext cx="1622548" cy="25396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49564" y="8321433"/>
            <a:ext cx="1622548" cy="25396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65058" y="3213518"/>
            <a:ext cx="2700126" cy="6349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0858" y="3213518"/>
            <a:ext cx="2361592" cy="6349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65715" y="3213515"/>
            <a:ext cx="2584924" cy="6349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05417" y="4782419"/>
            <a:ext cx="142400" cy="142400"/>
            <a:chOff x="14005417" y="4782419"/>
            <a:chExt cx="142400" cy="1424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05417" y="4782419"/>
              <a:ext cx="142400" cy="14240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90942" y="4088568"/>
            <a:ext cx="600562" cy="7618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91132" y="4528621"/>
            <a:ext cx="600562" cy="76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93126" y="9469568"/>
            <a:ext cx="142400" cy="142400"/>
            <a:chOff x="13993126" y="9469568"/>
            <a:chExt cx="142400" cy="1424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93126" y="9469568"/>
              <a:ext cx="142400" cy="1424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78651" y="8775717"/>
            <a:ext cx="600562" cy="7618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78842" y="9215769"/>
            <a:ext cx="600562" cy="761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810052" y="6806457"/>
            <a:ext cx="1771324" cy="480234"/>
            <a:chOff x="15810052" y="6806457"/>
            <a:chExt cx="1771324" cy="4802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10052" y="6806457"/>
              <a:ext cx="1771324" cy="48023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38573" y="6391459"/>
            <a:ext cx="681512" cy="7618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57947" y="6800975"/>
            <a:ext cx="1771324" cy="619048"/>
            <a:chOff x="1757947" y="6800975"/>
            <a:chExt cx="1771324" cy="6190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57947" y="6800975"/>
              <a:ext cx="1771324" cy="61904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86468" y="6477171"/>
            <a:ext cx="681512" cy="761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936538" y="4412372"/>
            <a:ext cx="1771324" cy="619048"/>
            <a:chOff x="8936538" y="4412372"/>
            <a:chExt cx="1771324" cy="61904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36538" y="4412372"/>
              <a:ext cx="1771324" cy="61904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65059" y="4088568"/>
            <a:ext cx="681512" cy="7618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36538" y="9222617"/>
            <a:ext cx="1771324" cy="619048"/>
            <a:chOff x="8936538" y="9222617"/>
            <a:chExt cx="1771324" cy="6190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36538" y="9222617"/>
              <a:ext cx="1771324" cy="61904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65059" y="8898813"/>
            <a:ext cx="681512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7449326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13468" y="348714"/>
            <a:ext cx="2858778" cy="1494586"/>
            <a:chOff x="7713468" y="348714"/>
            <a:chExt cx="2858778" cy="14945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13468" y="348714"/>
              <a:ext cx="2858778" cy="1494586"/>
              <a:chOff x="7713468" y="348714"/>
              <a:chExt cx="2858778" cy="149458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713468" y="348714"/>
                <a:ext cx="1494586" cy="1494586"/>
                <a:chOff x="7713468" y="348714"/>
                <a:chExt cx="1494586" cy="1494586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7713468" y="348714"/>
                  <a:ext cx="1494586" cy="149458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077661" y="348714"/>
                <a:ext cx="1494586" cy="1494586"/>
                <a:chOff x="9077661" y="348714"/>
                <a:chExt cx="1494586" cy="149458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6200000">
                  <a:off x="9077661" y="348714"/>
                  <a:ext cx="1494586" cy="14945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9611" y="484612"/>
              <a:ext cx="1690355" cy="13698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13468" y="4033538"/>
            <a:ext cx="2858778" cy="1666239"/>
            <a:chOff x="7713468" y="4033538"/>
            <a:chExt cx="2858778" cy="16662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713468" y="4033538"/>
              <a:ext cx="2858778" cy="1666239"/>
              <a:chOff x="7713468" y="4033538"/>
              <a:chExt cx="2858778" cy="166623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9022644" y="4150175"/>
                <a:ext cx="1666239" cy="1432965"/>
                <a:chOff x="9022644" y="4150175"/>
                <a:chExt cx="1666239" cy="143296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5400000">
                  <a:off x="9022644" y="4150175"/>
                  <a:ext cx="1666239" cy="1432965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7596831" y="4150175"/>
                <a:ext cx="1666239" cy="1432965"/>
                <a:chOff x="7596831" y="4150175"/>
                <a:chExt cx="1666239" cy="143296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7596831" y="4150175"/>
                  <a:ext cx="1666239" cy="143296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4247" y="4582946"/>
              <a:ext cx="2470956" cy="66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81421" y="4147824"/>
            <a:ext cx="2858778" cy="1429389"/>
            <a:chOff x="3881421" y="4147824"/>
            <a:chExt cx="2858778" cy="14293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1421" y="4147824"/>
              <a:ext cx="2858778" cy="142938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86017" y="4385192"/>
            <a:ext cx="2885210" cy="9498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713468" y="6061423"/>
            <a:ext cx="2858778" cy="1809868"/>
            <a:chOff x="7713468" y="6061423"/>
            <a:chExt cx="2858778" cy="180986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713468" y="6061423"/>
              <a:ext cx="2858778" cy="1809868"/>
              <a:chOff x="7713468" y="6061423"/>
              <a:chExt cx="2858778" cy="180986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713468" y="6061423"/>
                <a:ext cx="2858778" cy="1453652"/>
                <a:chOff x="7713468" y="6061423"/>
                <a:chExt cx="2858778" cy="1453652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713468" y="6061423"/>
                  <a:ext cx="2858778" cy="1453652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8425855" y="7512213"/>
                <a:ext cx="718155" cy="359077"/>
                <a:chOff x="8425855" y="7512213"/>
                <a:chExt cx="718155" cy="35907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8425855" y="7512213"/>
                  <a:ext cx="718155" cy="35907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7713468" y="7512213"/>
                <a:ext cx="718155" cy="359077"/>
                <a:chOff x="7713468" y="7512213"/>
                <a:chExt cx="718155" cy="359077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713468" y="7512213"/>
                  <a:ext cx="718155" cy="359077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9854091" y="7161721"/>
                <a:ext cx="718155" cy="359077"/>
                <a:chOff x="9854091" y="7161721"/>
                <a:chExt cx="718155" cy="359077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854091" y="7161721"/>
                  <a:ext cx="718155" cy="35907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9141705" y="7161721"/>
                <a:ext cx="718155" cy="359077"/>
                <a:chOff x="9141705" y="7161721"/>
                <a:chExt cx="718155" cy="359077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141705" y="7161721"/>
                  <a:ext cx="718155" cy="359077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8153" y="6445525"/>
              <a:ext cx="1846581" cy="6658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713468" y="2206860"/>
            <a:ext cx="2858778" cy="1429389"/>
            <a:chOff x="7713468" y="2206860"/>
            <a:chExt cx="2858778" cy="142938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3468" y="2206860"/>
              <a:ext cx="2858778" cy="142938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13235" y="2382117"/>
            <a:ext cx="2680593" cy="107102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552860" y="4147824"/>
            <a:ext cx="2858778" cy="1429389"/>
            <a:chOff x="11552860" y="4147824"/>
            <a:chExt cx="2858778" cy="14293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52860" y="4147824"/>
              <a:ext cx="2858778" cy="142938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63893" y="4492698"/>
            <a:ext cx="2830990" cy="82029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732516" y="8233195"/>
            <a:ext cx="2858778" cy="1494586"/>
            <a:chOff x="7732516" y="8233195"/>
            <a:chExt cx="2858778" cy="149458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732516" y="8233195"/>
              <a:ext cx="2858778" cy="1494586"/>
              <a:chOff x="7732516" y="8233195"/>
              <a:chExt cx="2858778" cy="1494586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7732516" y="8233195"/>
                <a:ext cx="1494586" cy="1494586"/>
                <a:chOff x="7732516" y="8233195"/>
                <a:chExt cx="1494586" cy="1494586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7732516" y="8233195"/>
                  <a:ext cx="1494586" cy="1494586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9096708" y="8233195"/>
                <a:ext cx="1494586" cy="1494586"/>
                <a:chOff x="9096708" y="8233195"/>
                <a:chExt cx="1494586" cy="1494586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6200000">
                  <a:off x="9096708" y="8233195"/>
                  <a:ext cx="1494586" cy="14945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88670" y="8369090"/>
              <a:ext cx="1404738" cy="136986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46092" y="1828809"/>
            <a:ext cx="393531" cy="381619"/>
            <a:chOff x="8946092" y="1828809"/>
            <a:chExt cx="393531" cy="38161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8946092" y="1828809"/>
              <a:ext cx="393531" cy="38161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946092" y="3645963"/>
            <a:ext cx="393531" cy="381619"/>
            <a:chOff x="8946092" y="3645963"/>
            <a:chExt cx="393531" cy="38161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8946092" y="3645963"/>
              <a:ext cx="393531" cy="38161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936568" y="7832862"/>
            <a:ext cx="393531" cy="381619"/>
            <a:chOff x="8936568" y="7832862"/>
            <a:chExt cx="393531" cy="38161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8936568" y="7832862"/>
              <a:ext cx="393531" cy="38161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224101" y="5577213"/>
            <a:ext cx="2489368" cy="1579953"/>
            <a:chOff x="5224101" y="5577213"/>
            <a:chExt cx="2489368" cy="1579953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5224101" y="6775547"/>
              <a:ext cx="2489368" cy="381619"/>
              <a:chOff x="5224101" y="6775547"/>
              <a:chExt cx="2489368" cy="381619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224101" y="6775547"/>
                <a:ext cx="2489368" cy="38161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4584265" y="6217049"/>
              <a:ext cx="1453090" cy="173419"/>
              <a:chOff x="4584265" y="6217049"/>
              <a:chExt cx="1453090" cy="173419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6200000">
                <a:off x="4584265" y="6217049"/>
                <a:ext cx="1453090" cy="173419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0572246" y="6775547"/>
            <a:ext cx="2489368" cy="381619"/>
            <a:chOff x="10572246" y="6775547"/>
            <a:chExt cx="2489368" cy="38161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72246" y="6775547"/>
              <a:ext cx="2489368" cy="38161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248359" y="6217049"/>
            <a:ext cx="1453090" cy="173419"/>
            <a:chOff x="12248359" y="6217049"/>
            <a:chExt cx="1453090" cy="17341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6200000">
              <a:off x="12248359" y="6217049"/>
              <a:ext cx="1453090" cy="17341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740199" y="4677964"/>
            <a:ext cx="973269" cy="381619"/>
            <a:chOff x="6740199" y="4677964"/>
            <a:chExt cx="973269" cy="38161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40199" y="4677964"/>
              <a:ext cx="973269" cy="38161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0591294" y="4675848"/>
            <a:ext cx="973269" cy="381619"/>
            <a:chOff x="10591294" y="4675848"/>
            <a:chExt cx="973269" cy="38161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91294" y="4675848"/>
              <a:ext cx="973269" cy="38161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287086" y="3622428"/>
            <a:ext cx="5731531" cy="381619"/>
            <a:chOff x="9287086" y="3622428"/>
            <a:chExt cx="5731531" cy="381619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87086" y="3622428"/>
              <a:ext cx="5731531" cy="38161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820669" y="5837766"/>
            <a:ext cx="4222477" cy="173419"/>
            <a:chOff x="12820669" y="5837766"/>
            <a:chExt cx="4222477" cy="173419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12820669" y="5837766"/>
              <a:ext cx="4222477" cy="173419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333666" y="7871290"/>
            <a:ext cx="5684951" cy="173419"/>
            <a:chOff x="9333666" y="7871290"/>
            <a:chExt cx="5684951" cy="173419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33666" y="7871290"/>
              <a:ext cx="5684951" cy="173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8" y="1165090"/>
            <a:ext cx="4534551" cy="1867665"/>
            <a:chOff x="1313068" y="1165090"/>
            <a:chExt cx="4534551" cy="1867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9" y="1060331"/>
              <a:ext cx="2857071" cy="223486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959508"/>
              <a:ext cx="917569" cy="73247"/>
              <a:chOff x="1313068" y="295950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95950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0238" y="3679562"/>
            <a:ext cx="5584266" cy="48074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80368" cy="12952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548" y="4507948"/>
            <a:ext cx="4157691" cy="3098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3578" y="6309150"/>
            <a:ext cx="3494790" cy="44792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58190"/>
            <a:chOff x="376333" y="348714"/>
            <a:chExt cx="6909379" cy="2058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1744083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3658"/>
              <a:ext cx="917569" cy="73247"/>
              <a:chOff x="376335" y="233365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365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192" y="2354049"/>
            <a:ext cx="11370362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6333" y="2938663"/>
            <a:ext cx="6106934" cy="7098593"/>
            <a:chOff x="376333" y="2938663"/>
            <a:chExt cx="6106934" cy="7098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333" y="2938663"/>
              <a:ext cx="6106934" cy="7098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98547" y="2938663"/>
            <a:ext cx="6034024" cy="7098593"/>
            <a:chOff x="11298547" y="2938663"/>
            <a:chExt cx="6034024" cy="7098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98547" y="2938663"/>
              <a:ext cx="6034024" cy="7098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24243" y="2944510"/>
            <a:ext cx="500128" cy="7098593"/>
            <a:chOff x="9724243" y="2944510"/>
            <a:chExt cx="500128" cy="70985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4243" y="2944510"/>
              <a:ext cx="500128" cy="70985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56207" y="2944510"/>
            <a:ext cx="455150" cy="7092747"/>
            <a:chOff x="7756207" y="2944510"/>
            <a:chExt cx="455150" cy="70927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6207" y="2944510"/>
              <a:ext cx="455150" cy="70927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95238" y="6895565"/>
            <a:ext cx="163134" cy="2604680"/>
            <a:chOff x="3195238" y="6895565"/>
            <a:chExt cx="163134" cy="26046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5238" y="6895565"/>
              <a:ext cx="163134" cy="26046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39788" y="6133333"/>
            <a:ext cx="242117" cy="3300246"/>
            <a:chOff x="12039788" y="6133333"/>
            <a:chExt cx="242117" cy="33002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39788" y="6133333"/>
              <a:ext cx="242117" cy="33002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69309" y="6899339"/>
            <a:ext cx="4570551" cy="740571"/>
            <a:chOff x="3269309" y="6899339"/>
            <a:chExt cx="4570551" cy="740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80000">
              <a:off x="3269309" y="6899339"/>
              <a:ext cx="4570551" cy="740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70632" y="6614168"/>
            <a:ext cx="2135902" cy="740571"/>
            <a:chOff x="10070632" y="6614168"/>
            <a:chExt cx="2135902" cy="740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580000">
              <a:off x="10070632" y="6614168"/>
              <a:ext cx="2135902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62481"/>
            <a:chOff x="376333" y="348714"/>
            <a:chExt cx="6909379" cy="2062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6966484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7948"/>
              <a:ext cx="917569" cy="73247"/>
              <a:chOff x="376335" y="233794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794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049" y="3488646"/>
            <a:ext cx="4897773" cy="18285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65905" y="2777784"/>
            <a:ext cx="10466667" cy="7125618"/>
            <a:chOff x="6865905" y="2777784"/>
            <a:chExt cx="10466667" cy="71256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65905" y="2777784"/>
              <a:ext cx="10459259" cy="7049541"/>
              <a:chOff x="6865905" y="2777784"/>
              <a:chExt cx="10459259" cy="704954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65905" y="2777784"/>
                <a:ext cx="10459259" cy="70495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114582" y="8624152"/>
              <a:ext cx="492742" cy="492742"/>
              <a:chOff x="14114582" y="8624152"/>
              <a:chExt cx="492742" cy="49274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14582" y="8624152"/>
                <a:ext cx="492742" cy="49274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569228" y="8624152"/>
              <a:ext cx="492742" cy="492742"/>
              <a:chOff x="14569228" y="8624152"/>
              <a:chExt cx="492742" cy="49274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69228" y="8624152"/>
                <a:ext cx="492742" cy="4927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050412" y="6561652"/>
              <a:ext cx="2598562" cy="1150794"/>
              <a:chOff x="9050412" y="6561652"/>
              <a:chExt cx="2598562" cy="11507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50412" y="6561652"/>
                <a:ext cx="2598562" cy="115079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898031" y="8624152"/>
              <a:ext cx="274752" cy="492742"/>
              <a:chOff x="12898031" y="8624152"/>
              <a:chExt cx="274752" cy="49274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898031" y="8624152"/>
                <a:ext cx="274752" cy="4927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050412" y="5715620"/>
              <a:ext cx="1988194" cy="786508"/>
              <a:chOff x="9050412" y="5715620"/>
              <a:chExt cx="1988194" cy="78650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9050412" y="5715620"/>
                <a:ext cx="1988194" cy="786508"/>
                <a:chOff x="9050412" y="5715620"/>
                <a:chExt cx="1988194" cy="78650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050412" y="5715620"/>
                  <a:ext cx="1988194" cy="786508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20255" y="5785074"/>
                <a:ext cx="2020137" cy="76188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276231" y="9116894"/>
              <a:ext cx="1518352" cy="786508"/>
              <a:chOff x="12276231" y="9116894"/>
              <a:chExt cx="1518352" cy="7865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276231" y="9116894"/>
                <a:ext cx="1518352" cy="786508"/>
                <a:chOff x="12276231" y="9116894"/>
                <a:chExt cx="1518352" cy="78650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276231" y="9116894"/>
                  <a:ext cx="1518352" cy="786508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46108" y="9186343"/>
                <a:ext cx="1518817" cy="7618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01777" y="7837644"/>
              <a:ext cx="1518352" cy="786508"/>
              <a:chOff x="13601777" y="7837644"/>
              <a:chExt cx="1518352" cy="78650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601777" y="7837644"/>
                <a:ext cx="1518352" cy="786508"/>
                <a:chOff x="13601777" y="7837644"/>
                <a:chExt cx="1518352" cy="786508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601777" y="7837644"/>
                  <a:ext cx="1518352" cy="786508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71632" y="7907090"/>
                <a:ext cx="1515388" cy="76188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169038" y="9116894"/>
              <a:ext cx="1293122" cy="786508"/>
              <a:chOff x="14169038" y="9116894"/>
              <a:chExt cx="1293122" cy="7865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4169038" y="9116894"/>
                <a:ext cx="1293122" cy="786508"/>
                <a:chOff x="14169038" y="9116894"/>
                <a:chExt cx="1293122" cy="786508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4169038" y="9116894"/>
                  <a:ext cx="1293122" cy="786508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238892" y="9186338"/>
                <a:ext cx="1279585" cy="761884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58190"/>
            <a:chOff x="376333" y="348714"/>
            <a:chExt cx="6909379" cy="2058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1744083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3658"/>
              <a:ext cx="917569" cy="73247"/>
              <a:chOff x="376335" y="233365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365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6333" y="3040868"/>
            <a:ext cx="17432810" cy="3194700"/>
            <a:chOff x="376333" y="3040868"/>
            <a:chExt cx="17432810" cy="31947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333" y="3040868"/>
              <a:ext cx="17432810" cy="31947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674755" y="5154149"/>
            <a:ext cx="27635224" cy="57776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62481"/>
            <a:chOff x="376333" y="348714"/>
            <a:chExt cx="6909379" cy="2062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6966484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7948"/>
              <a:ext cx="917569" cy="73247"/>
              <a:chOff x="376335" y="233794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794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5E2ECB-C970-44D9-A5C5-E58B101D6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3073841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62481"/>
            <a:chOff x="376333" y="348714"/>
            <a:chExt cx="6909379" cy="2062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6966484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7948"/>
              <a:ext cx="917569" cy="73247"/>
              <a:chOff x="376335" y="233794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794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192" y="2354049"/>
            <a:ext cx="3322578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6333" y="3817261"/>
            <a:ext cx="5693671" cy="5287501"/>
            <a:chOff x="376333" y="3817261"/>
            <a:chExt cx="5693671" cy="5287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17624" y="6457143"/>
              <a:ext cx="2143084" cy="2639565"/>
              <a:chOff x="3917624" y="6457143"/>
              <a:chExt cx="2143084" cy="263956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17624" y="6457143"/>
                <a:ext cx="2143084" cy="263956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25420" y="3817261"/>
              <a:ext cx="2295929" cy="2380743"/>
              <a:chOff x="2325420" y="3817261"/>
              <a:chExt cx="2295929" cy="23807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25420" y="3817261"/>
                <a:ext cx="2295929" cy="23807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6333" y="6457143"/>
              <a:ext cx="3517221" cy="2639565"/>
              <a:chOff x="376333" y="6457143"/>
              <a:chExt cx="3517221" cy="263956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76333" y="6457143"/>
                <a:ext cx="3517221" cy="263956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108100" y="5614980"/>
            <a:ext cx="1718355" cy="1692063"/>
            <a:chOff x="6108100" y="5614980"/>
            <a:chExt cx="1718355" cy="16920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8100" y="5614980"/>
              <a:ext cx="1718355" cy="16920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26455" y="2677143"/>
            <a:ext cx="10466667" cy="7125618"/>
            <a:chOff x="7826455" y="2677143"/>
            <a:chExt cx="10466667" cy="712561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826455" y="2677143"/>
              <a:ext cx="10459259" cy="7049541"/>
              <a:chOff x="7826455" y="2677143"/>
              <a:chExt cx="10459259" cy="704954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26455" y="2677143"/>
                <a:ext cx="10459259" cy="704954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075132" y="8523511"/>
              <a:ext cx="492742" cy="492742"/>
              <a:chOff x="15075132" y="8523511"/>
              <a:chExt cx="492742" cy="49274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075132" y="8523511"/>
                <a:ext cx="492742" cy="49274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529779" y="8523511"/>
              <a:ext cx="492742" cy="492742"/>
              <a:chOff x="15529779" y="8523511"/>
              <a:chExt cx="492742" cy="4927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529779" y="8523511"/>
                <a:ext cx="492742" cy="4927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010962" y="6461011"/>
              <a:ext cx="2598562" cy="1150794"/>
              <a:chOff x="10010962" y="6461011"/>
              <a:chExt cx="2598562" cy="115079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10962" y="6461011"/>
                <a:ext cx="2598562" cy="115079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513848" y="5485714"/>
              <a:ext cx="287698" cy="1917460"/>
              <a:chOff x="15513848" y="5485714"/>
              <a:chExt cx="287698" cy="191746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513848" y="5485714"/>
                <a:ext cx="287698" cy="191746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858581" y="8523511"/>
              <a:ext cx="274752" cy="492742"/>
              <a:chOff x="13858581" y="8523511"/>
              <a:chExt cx="274752" cy="49274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858581" y="8523511"/>
                <a:ext cx="274752" cy="49274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010962" y="5614980"/>
              <a:ext cx="1988194" cy="786508"/>
              <a:chOff x="10010962" y="5614980"/>
              <a:chExt cx="1988194" cy="7865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010962" y="5614980"/>
                <a:ext cx="1988194" cy="786508"/>
                <a:chOff x="10010962" y="5614980"/>
                <a:chExt cx="1988194" cy="78650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010962" y="5614980"/>
                  <a:ext cx="1988194" cy="786508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80805" y="5684433"/>
                <a:ext cx="2020137" cy="76188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037037" y="4686508"/>
              <a:ext cx="1219428" cy="786508"/>
              <a:chOff x="15037037" y="4686508"/>
              <a:chExt cx="1219428" cy="786508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5037037" y="4686508"/>
                <a:ext cx="1194031" cy="786508"/>
                <a:chOff x="15037037" y="4686508"/>
                <a:chExt cx="1194031" cy="78650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037037" y="4686508"/>
                  <a:ext cx="1194031" cy="786508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106847" y="4755960"/>
                <a:ext cx="1174826" cy="76188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236781" y="9016253"/>
              <a:ext cx="1518352" cy="786508"/>
              <a:chOff x="13236781" y="9016253"/>
              <a:chExt cx="1518352" cy="7865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3236781" y="9016253"/>
                <a:ext cx="1518352" cy="786508"/>
                <a:chOff x="13236781" y="9016253"/>
                <a:chExt cx="1518352" cy="786508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3236781" y="9016253"/>
                  <a:ext cx="1518352" cy="786508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306659" y="9085702"/>
                <a:ext cx="1518817" cy="76188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562327" y="7737003"/>
              <a:ext cx="1518352" cy="786508"/>
              <a:chOff x="14562327" y="7737003"/>
              <a:chExt cx="1518352" cy="786508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562327" y="7737003"/>
                <a:ext cx="1518352" cy="786508"/>
                <a:chOff x="14562327" y="7737003"/>
                <a:chExt cx="1518352" cy="786508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4562327" y="7737003"/>
                  <a:ext cx="1518352" cy="786508"/>
                </a:xfrm>
                <a:prstGeom prst="rect">
                  <a:avLst/>
                </a:prstGeom>
              </p:spPr>
            </p:pic>
          </p:grpSp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632182" y="7806449"/>
                <a:ext cx="1515388" cy="76188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5129589" y="9016253"/>
              <a:ext cx="1293122" cy="786508"/>
              <a:chOff x="15129589" y="9016253"/>
              <a:chExt cx="1293122" cy="7865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5129589" y="9016253"/>
                <a:ext cx="1293122" cy="786508"/>
                <a:chOff x="15129589" y="9016253"/>
                <a:chExt cx="1293122" cy="786508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5129589" y="9016253"/>
                  <a:ext cx="1293122" cy="786508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199442" y="9085697"/>
                <a:ext cx="1279585" cy="76188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146086" y="9104762"/>
            <a:ext cx="2242162" cy="786508"/>
            <a:chOff x="1146086" y="9104762"/>
            <a:chExt cx="2242162" cy="78650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146086" y="9104762"/>
              <a:ext cx="2242162" cy="786508"/>
              <a:chOff x="1146086" y="9104762"/>
              <a:chExt cx="2242162" cy="786508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46086" y="9104762"/>
                <a:ext cx="2242162" cy="786508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5932" y="9174216"/>
              <a:ext cx="2269654" cy="76188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831023" y="9104762"/>
            <a:ext cx="2429458" cy="786508"/>
            <a:chOff x="3831023" y="9104762"/>
            <a:chExt cx="2429458" cy="786508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31023" y="9104762"/>
              <a:ext cx="2429458" cy="786508"/>
              <a:chOff x="3831023" y="9104762"/>
              <a:chExt cx="2429458" cy="78650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831023" y="9104762"/>
                <a:ext cx="2429458" cy="786508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00868" y="9174220"/>
              <a:ext cx="2438034" cy="76188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955721" y="4749603"/>
            <a:ext cx="2023113" cy="786508"/>
            <a:chOff x="5955721" y="4749603"/>
            <a:chExt cx="2023113" cy="78650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5955721" y="4749603"/>
              <a:ext cx="2023113" cy="786508"/>
              <a:chOff x="5955721" y="4749603"/>
              <a:chExt cx="2023113" cy="78650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955721" y="4749603"/>
                <a:ext cx="2023113" cy="786508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25564" y="4819066"/>
              <a:ext cx="1982430" cy="761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62481"/>
            <a:chOff x="376333" y="348714"/>
            <a:chExt cx="6909379" cy="2062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6966484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7948"/>
              <a:ext cx="917569" cy="73247"/>
              <a:chOff x="376335" y="233794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794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192" y="2354049"/>
            <a:ext cx="6211263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BC0B3A-6F66-4ACA-958C-F24E9F058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900" y="3109856"/>
            <a:ext cx="12268200" cy="69008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58190"/>
            <a:chOff x="376333" y="348714"/>
            <a:chExt cx="6909379" cy="2058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1744083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3658"/>
              <a:ext cx="917569" cy="73247"/>
              <a:chOff x="376335" y="233365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365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6333" y="3080178"/>
            <a:ext cx="16956238" cy="6667274"/>
            <a:chOff x="376333" y="3080178"/>
            <a:chExt cx="16956238" cy="66672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333" y="3080178"/>
              <a:ext cx="16956238" cy="6667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58190"/>
            <a:chOff x="376333" y="348714"/>
            <a:chExt cx="6909379" cy="2058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1744083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3658"/>
              <a:ext cx="917569" cy="73247"/>
              <a:chOff x="376335" y="233365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365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61424" y="3266394"/>
            <a:ext cx="33408562" cy="57776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62481"/>
            <a:chOff x="376333" y="348714"/>
            <a:chExt cx="6909379" cy="2062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6966484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7948"/>
              <a:ext cx="917569" cy="73247"/>
              <a:chOff x="376335" y="233794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794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3265AF-C4C6-42C6-9A5C-5A3F5354B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099320"/>
            <a:ext cx="12344400" cy="6943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548" y="4507948"/>
            <a:ext cx="13081340" cy="3098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3578" y="6309150"/>
            <a:ext cx="3494790" cy="44792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5566" y="4097929"/>
            <a:ext cx="12071619" cy="3098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979" y="6359903"/>
            <a:ext cx="3117568" cy="44792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55577"/>
            <a:chOff x="376333" y="348714"/>
            <a:chExt cx="6909379" cy="20555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4770669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1044"/>
              <a:ext cx="917569" cy="73247"/>
              <a:chOff x="376335" y="2331044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1044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890" y="2315954"/>
            <a:ext cx="17600297" cy="60950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4286" y="2983887"/>
            <a:ext cx="15634194" cy="3171367"/>
            <a:chOff x="1314286" y="2983887"/>
            <a:chExt cx="15634194" cy="3171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2983887"/>
              <a:ext cx="15634194" cy="3171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5658" y="3214204"/>
            <a:ext cx="15854016" cy="5079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7620" y="7186353"/>
            <a:ext cx="1097115" cy="357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09524" y="7295942"/>
            <a:ext cx="10924957" cy="98148"/>
            <a:chOff x="3409524" y="7295942"/>
            <a:chExt cx="10924957" cy="98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9524" y="7295942"/>
              <a:ext cx="10924957" cy="98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7669"/>
            <a:chOff x="376333" y="348714"/>
            <a:chExt cx="4534551" cy="1867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1744083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3136"/>
              <a:ext cx="917569" cy="73247"/>
              <a:chOff x="376335" y="2143136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3136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065" y="2529678"/>
            <a:ext cx="7036386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55988" cy="12952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4087" y="4019981"/>
            <a:ext cx="15517541" cy="4799880"/>
            <a:chOff x="1384087" y="4019981"/>
            <a:chExt cx="15517541" cy="47998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2125" y="3962840"/>
              <a:ext cx="14616777" cy="502844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6945" y="3962840"/>
              <a:ext cx="1266635" cy="5028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968298"/>
            <a:chOff x="376333" y="348714"/>
            <a:chExt cx="4534551" cy="19682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3109127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243765"/>
              <a:ext cx="917569" cy="73247"/>
              <a:chOff x="376335" y="2243765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243765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161" y="2529678"/>
            <a:ext cx="10166970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49893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92831" y="3291429"/>
            <a:ext cx="11100053" cy="6660032"/>
            <a:chOff x="3592831" y="3291429"/>
            <a:chExt cx="11100053" cy="66600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2831" y="3291429"/>
              <a:ext cx="11100053" cy="6660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7669"/>
            <a:chOff x="376333" y="348714"/>
            <a:chExt cx="4534551" cy="1867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3109127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3136"/>
              <a:ext cx="917569" cy="73247"/>
              <a:chOff x="376335" y="2143136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3136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0166970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45703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1958" y="3033659"/>
            <a:ext cx="6171429" cy="1821687"/>
            <a:chOff x="361958" y="3033659"/>
            <a:chExt cx="6171429" cy="18216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958" y="3033659"/>
              <a:ext cx="6171429" cy="1821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6333" y="5789757"/>
            <a:ext cx="6171429" cy="3072000"/>
            <a:chOff x="376333" y="5789757"/>
            <a:chExt cx="6171429" cy="3072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333" y="5789757"/>
              <a:ext cx="6171429" cy="3072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67206" y="3033659"/>
            <a:ext cx="6171429" cy="3476571"/>
            <a:chOff x="7667206" y="3033659"/>
            <a:chExt cx="6171429" cy="3476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7206" y="3033659"/>
              <a:ext cx="6171429" cy="3476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67206" y="7482829"/>
            <a:ext cx="6171429" cy="1378929"/>
            <a:chOff x="7667206" y="7482829"/>
            <a:chExt cx="6171429" cy="1378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06" y="7482829"/>
              <a:ext cx="6171429" cy="13789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00220" y="2869911"/>
            <a:ext cx="3108923" cy="7055712"/>
            <a:chOff x="14700220" y="2869911"/>
            <a:chExt cx="3108923" cy="70557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00220" y="2869911"/>
              <a:ext cx="3108923" cy="705571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8383" y="9616013"/>
            <a:ext cx="2765359" cy="3809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9192" y="4819056"/>
            <a:ext cx="1336346" cy="7618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7668" y="8804621"/>
            <a:ext cx="1696336" cy="7618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8163" y="6453087"/>
            <a:ext cx="1678813" cy="76188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10068" y="8804621"/>
            <a:ext cx="2313844" cy="76188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3049" y="2285297"/>
            <a:ext cx="1564911" cy="7618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1224" y="4097929"/>
            <a:ext cx="11255961" cy="3098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980" y="6359901"/>
            <a:ext cx="3117576" cy="44792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192" y="2285297"/>
            <a:ext cx="14349709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60178" cy="1295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47642" y="370825"/>
            <a:ext cx="16572405" cy="121834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05259" y="370825"/>
            <a:ext cx="17750391" cy="121834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92093" y="9451284"/>
            <a:ext cx="3852852" cy="7618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61664" y="9451284"/>
            <a:ext cx="3796473" cy="761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192" y="2285297"/>
            <a:ext cx="15979379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54464" cy="1295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64227" y="383744"/>
            <a:ext cx="16562242" cy="121834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05259" y="370825"/>
            <a:ext cx="17750391" cy="121834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1621" y="9464201"/>
            <a:ext cx="3796473" cy="7618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5224" y="9464202"/>
            <a:ext cx="4195319" cy="7618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사용자 지정</PresentationFormat>
  <Paragraphs>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Song gangsan</cp:lastModifiedBy>
  <cp:revision>3</cp:revision>
  <dcterms:created xsi:type="dcterms:W3CDTF">2021-12-17T11:50:37Z</dcterms:created>
  <dcterms:modified xsi:type="dcterms:W3CDTF">2021-12-17T02:55:46Z</dcterms:modified>
</cp:coreProperties>
</file>